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7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/>
          <a:stretch>
            <a:fillRect/>
          </a:stretch>
        </p:blipFill>
        <p:spPr>
          <a:xfrm>
            <a:off x="3431540" y="2564765"/>
            <a:ext cx="5808435" cy="108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80385" y="1854835"/>
            <a:ext cx="84010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3241352"/>
            <a:ext cx="2428571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255" y="3241040"/>
            <a:ext cx="30924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9523" y="3908808"/>
            <a:ext cx="1780952" cy="27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91605" y="3918585"/>
            <a:ext cx="188023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9523" y="4519054"/>
            <a:ext cx="1828571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91605" y="4479925"/>
            <a:ext cx="123444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734345"/>
            <a:ext cx="4980952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3458336"/>
            <a:ext cx="3342857" cy="3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0476" y="4191853"/>
            <a:ext cx="1847619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17899"/>
            <a:ext cx="3600000" cy="34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795" y="3043555"/>
            <a:ext cx="18840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698750"/>
            <a:ext cx="301815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487753"/>
            <a:ext cx="1657142" cy="34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2000"/>
            <a:ext cx="10800000" cy="549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010" y="2303145"/>
            <a:ext cx="371348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010" y="3048635"/>
            <a:ext cx="36861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7110" y="3782060"/>
            <a:ext cx="333184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9645" y="4515485"/>
            <a:ext cx="3232785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40435" y="5622925"/>
            <a:ext cx="327025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7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3376295"/>
            <a:ext cx="6668135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4682942"/>
            <a:ext cx="7009523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265" y="5391150"/>
            <a:ext cx="732282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639445"/>
            <a:ext cx="9770745" cy="609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4005" y="3328035"/>
            <a:ext cx="437705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7185" y="3905250"/>
            <a:ext cx="317944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7185" y="4474210"/>
            <a:ext cx="441134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7185" y="5068570"/>
            <a:ext cx="398081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0040" y="5654675"/>
            <a:ext cx="466979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4005" y="6283960"/>
            <a:ext cx="392874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95" y="638175"/>
            <a:ext cx="8879840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5485" y="2717165"/>
            <a:ext cx="473202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8335" y="3312795"/>
            <a:ext cx="57531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66390" y="3904615"/>
            <a:ext cx="390842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22245" y="4575175"/>
            <a:ext cx="249491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8335" y="5097145"/>
            <a:ext cx="34988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8335" y="5679440"/>
            <a:ext cx="157924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59280" y="6256020"/>
            <a:ext cx="24790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1360"/>
            <a:ext cx="9951085" cy="601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9680" y="3451860"/>
            <a:ext cx="325310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590" y="4145915"/>
            <a:ext cx="524256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0300" y="4777105"/>
            <a:ext cx="780669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1590" y="5504180"/>
            <a:ext cx="511937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1590" y="6161405"/>
            <a:ext cx="401002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6220"/>
            <a:ext cx="10800000" cy="43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021279"/>
            <a:ext cx="333334" cy="29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4309228"/>
            <a:ext cx="276190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0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531620"/>
            <a:ext cx="98590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10640"/>
            <a:ext cx="3171428" cy="31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70540"/>
            <a:ext cx="4628571" cy="31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641"/>
            <a:ext cx="7571428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86798"/>
            <a:ext cx="8457142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34780"/>
            <a:ext cx="3152380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239936"/>
            <a:ext cx="5857142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954780"/>
            <a:ext cx="467868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688367"/>
            <a:ext cx="2295238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345878"/>
            <a:ext cx="1209523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200634"/>
            <a:ext cx="285715" cy="2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3810877"/>
            <a:ext cx="333334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210160"/>
            <a:ext cx="285714" cy="2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3629875"/>
            <a:ext cx="266666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200619"/>
            <a:ext cx="285714" cy="3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77125"/>
            <a:ext cx="10800000" cy="233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9996" y="4125568"/>
            <a:ext cx="333334" cy="28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16616"/>
            <a:ext cx="266666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25726"/>
            <a:ext cx="333333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1905911"/>
            <a:ext cx="514285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120" y="2611120"/>
            <a:ext cx="119380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1904" y="4574230"/>
            <a:ext cx="1152380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58095" y="5527201"/>
            <a:ext cx="409523" cy="29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603718"/>
            <a:ext cx="428571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968255"/>
            <a:ext cx="266666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5428213"/>
            <a:ext cx="438095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2024-04-27T01:53:17Z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