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4" r:id="rId5"/>
    <p:sldId id="305" r:id="rId6"/>
    <p:sldId id="312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0" name="yt_shape_1317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e3a6,isEnd"/>
              </a:rPr>
              <a:t>间的数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172" name="yt_image_13172" title="H_249.7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784" y="2780928"/>
            <a:ext cx="3096344" cy="23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DF859C-9DA8-E115-B134-B0C88DC694FF}"/>
              </a:ext>
            </a:extLst>
          </p:cNvPr>
          <p:cNvSpPr txBox="1"/>
          <p:nvPr/>
        </p:nvSpPr>
        <p:spPr>
          <a:xfrm>
            <a:off x="2021733" y="1804170"/>
            <a:ext cx="1675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4" name="yt_shape_1317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f0f"/>
              </a:rPr>
              <a:t>中的关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系还成立吗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75" name="yt_image_13175" title="H_275.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2957" y="1813110"/>
            <a:ext cx="2160078" cy="172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177" title="H_136.074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4005064"/>
            <a:ext cx="2219011" cy="172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180"/>
              <p:cNvSpPr txBox="1"/>
              <p:nvPr/>
            </p:nvSpPr>
            <p:spPr>
              <a:xfrm>
                <a:off x="540120" y="1860931"/>
                <a:ext cx="7545335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3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860931"/>
                <a:ext cx="7545335" cy="4362028"/>
              </a:xfrm>
              <a:prstGeom prst="rect">
                <a:avLst/>
              </a:prstGeom>
              <a:blipFill>
                <a:blip r:embed="rId4"/>
                <a:stretch>
                  <a:fillRect l="-2506" t="-1117" r="-1455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2F9B18A-2404-C46E-9CBF-5F1B977A7908}"/>
              </a:ext>
            </a:extLst>
          </p:cNvPr>
          <p:cNvSpPr txBox="1"/>
          <p:nvPr/>
        </p:nvSpPr>
        <p:spPr>
          <a:xfrm>
            <a:off x="450109" y="1814125"/>
            <a:ext cx="7482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3CD2D3-FFA5-1C79-1E5D-F8B28058C0F7}"/>
              </a:ext>
            </a:extLst>
          </p:cNvPr>
          <p:cNvSpPr txBox="1"/>
          <p:nvPr/>
        </p:nvSpPr>
        <p:spPr>
          <a:xfrm>
            <a:off x="450109" y="2289613"/>
            <a:ext cx="765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76255E-97E5-EBBA-C713-D4AA1FBCA9E9}"/>
              </a:ext>
            </a:extLst>
          </p:cNvPr>
          <p:cNvSpPr txBox="1"/>
          <p:nvPr/>
        </p:nvSpPr>
        <p:spPr>
          <a:xfrm>
            <a:off x="450109" y="2765101"/>
            <a:ext cx="36951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4E3ED8-6400-6BD8-6933-C5C76B516FBF}"/>
              </a:ext>
            </a:extLst>
          </p:cNvPr>
          <p:cNvSpPr txBox="1"/>
          <p:nvPr/>
        </p:nvSpPr>
        <p:spPr>
          <a:xfrm>
            <a:off x="450109" y="3240589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7CA07A-447B-981E-FDF2-DCA3A5A2CDE0}"/>
              </a:ext>
            </a:extLst>
          </p:cNvPr>
          <p:cNvSpPr txBox="1"/>
          <p:nvPr/>
        </p:nvSpPr>
        <p:spPr>
          <a:xfrm>
            <a:off x="450109" y="3716077"/>
            <a:ext cx="686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2577884-524D-99E7-86D8-CA7B3A035AF5}"/>
                  </a:ext>
                </a:extLst>
              </p:cNvPr>
              <p:cNvSpPr txBox="1"/>
              <p:nvPr/>
            </p:nvSpPr>
            <p:spPr>
              <a:xfrm>
                <a:off x="450109" y="4191565"/>
                <a:ext cx="57668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𝐹𝐷𝐴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2577884-524D-99E7-86D8-CA7B3A035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191565"/>
                <a:ext cx="5766816" cy="1611643"/>
              </a:xfrm>
              <a:prstGeom prst="rect">
                <a:avLst/>
              </a:prstGeom>
              <a:blipFill>
                <a:blip r:embed="rId5"/>
                <a:stretch>
                  <a:fillRect l="-1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628C6CE-17D3-B7F2-AE33-585CAF809654}"/>
              </a:ext>
            </a:extLst>
          </p:cNvPr>
          <p:cNvSpPr txBox="1"/>
          <p:nvPr/>
        </p:nvSpPr>
        <p:spPr>
          <a:xfrm>
            <a:off x="450109" y="5709596"/>
            <a:ext cx="5766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2" name="yt_shape_13182"/>
          <p:cNvSpPr txBox="1"/>
          <p:nvPr/>
        </p:nvSpPr>
        <p:spPr>
          <a:xfrm>
            <a:off x="569387" y="60041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ced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934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83" name="yt_image_13183" title="H_240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1908" y="1963638"/>
            <a:ext cx="2646931" cy="168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185" title="H_120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9211" y="4137530"/>
            <a:ext cx="2553091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188"/>
          <p:cNvSpPr txBox="1"/>
          <p:nvPr/>
        </p:nvSpPr>
        <p:spPr>
          <a:xfrm>
            <a:off x="569387" y="1963638"/>
            <a:ext cx="9504205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理由：在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上取点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此时易得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易得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BFE653-F592-5E4C-4ABF-81254ED1BA90}"/>
              </a:ext>
            </a:extLst>
          </p:cNvPr>
          <p:cNvSpPr txBox="1"/>
          <p:nvPr/>
        </p:nvSpPr>
        <p:spPr>
          <a:xfrm>
            <a:off x="479376" y="1916832"/>
            <a:ext cx="959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上取点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A4A70C-58A0-A86A-E823-B3FEFEACD4BA}"/>
              </a:ext>
            </a:extLst>
          </p:cNvPr>
          <p:cNvSpPr txBox="1"/>
          <p:nvPr/>
        </p:nvSpPr>
        <p:spPr>
          <a:xfrm>
            <a:off x="479376" y="2392320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BDF8E0-5B12-9BBA-07A8-E8EC418113A1}"/>
              </a:ext>
            </a:extLst>
          </p:cNvPr>
          <p:cNvSpPr txBox="1"/>
          <p:nvPr/>
        </p:nvSpPr>
        <p:spPr>
          <a:xfrm>
            <a:off x="479376" y="2867808"/>
            <a:ext cx="777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674EF0-07FA-C3CB-11FA-9BB0A1C2F0C1}"/>
              </a:ext>
            </a:extLst>
          </p:cNvPr>
          <p:cNvSpPr txBox="1"/>
          <p:nvPr/>
        </p:nvSpPr>
        <p:spPr>
          <a:xfrm>
            <a:off x="479376" y="3343296"/>
            <a:ext cx="5350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370638-F920-A88F-5D96-7465084E918D}"/>
              </a:ext>
            </a:extLst>
          </p:cNvPr>
          <p:cNvSpPr txBox="1"/>
          <p:nvPr/>
        </p:nvSpPr>
        <p:spPr>
          <a:xfrm>
            <a:off x="479376" y="3818784"/>
            <a:ext cx="546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此时易得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3F9741C-A32A-4219-3799-AF5D99F5B1F3}"/>
              </a:ext>
            </a:extLst>
          </p:cNvPr>
          <p:cNvSpPr txBox="1"/>
          <p:nvPr/>
        </p:nvSpPr>
        <p:spPr>
          <a:xfrm>
            <a:off x="479376" y="4294272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F1A72-2FD9-81F4-F578-AFC0364E416E}"/>
              </a:ext>
            </a:extLst>
          </p:cNvPr>
          <p:cNvSpPr txBox="1"/>
          <p:nvPr/>
        </p:nvSpPr>
        <p:spPr>
          <a:xfrm>
            <a:off x="4706956" y="4313128"/>
            <a:ext cx="492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90CA86-E2E0-F47C-2F22-452C6C5F0577}"/>
              </a:ext>
            </a:extLst>
          </p:cNvPr>
          <p:cNvSpPr txBox="1"/>
          <p:nvPr/>
        </p:nvSpPr>
        <p:spPr>
          <a:xfrm>
            <a:off x="463455" y="4779188"/>
            <a:ext cx="479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1AF371-376A-56C6-325E-BB4A7D6F7178}"/>
              </a:ext>
            </a:extLst>
          </p:cNvPr>
          <p:cNvSpPr txBox="1"/>
          <p:nvPr/>
        </p:nvSpPr>
        <p:spPr>
          <a:xfrm>
            <a:off x="4939642" y="4788616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CA0463-A766-29D2-C578-A002B624C64E}"/>
              </a:ext>
            </a:extLst>
          </p:cNvPr>
          <p:cNvSpPr txBox="1"/>
          <p:nvPr/>
        </p:nvSpPr>
        <p:spPr>
          <a:xfrm>
            <a:off x="479376" y="5315351"/>
            <a:ext cx="645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ACB193-D2C2-059B-57A3-DAAC913AE740}"/>
              </a:ext>
            </a:extLst>
          </p:cNvPr>
          <p:cNvSpPr txBox="1"/>
          <p:nvPr/>
        </p:nvSpPr>
        <p:spPr>
          <a:xfrm>
            <a:off x="479376" y="5790839"/>
            <a:ext cx="7773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背景材料：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0d1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探究图中线段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917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image_13191" title="H_29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800" y="3743552"/>
            <a:ext cx="2297722" cy="280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193"/>
          <p:cNvSpPr txBox="1"/>
          <p:nvPr/>
        </p:nvSpPr>
        <p:spPr>
          <a:xfrm>
            <a:off x="540119" y="28349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【问题探究】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62af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可得出的结论是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ADF14C-A487-4161-89CD-58F65F8CD39D}"/>
              </a:ext>
            </a:extLst>
          </p:cNvPr>
          <p:cNvSpPr txBox="1"/>
          <p:nvPr/>
        </p:nvSpPr>
        <p:spPr>
          <a:xfrm>
            <a:off x="7389071" y="3263587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95" name="yt_shape_13195"/>
              <p:cNvSpPr txBox="1"/>
              <p:nvPr/>
            </p:nvSpPr>
            <p:spPr>
              <a:xfrm>
                <a:off x="522116" y="702773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【类比探究】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若在四边形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cdb9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e1837"/>
                  </a:rPr>
                  <a:t>上述结论是否仍然成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成立的话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请写出推理过程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195" name="yt_shape_13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16" y="702773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97" name="yt_image_13197" title="H_244.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8448" y="1473196"/>
            <a:ext cx="2043548" cy="178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199"/>
              <p:cNvSpPr txBox="1"/>
              <p:nvPr/>
            </p:nvSpPr>
            <p:spPr>
              <a:xfrm>
                <a:off x="479376" y="1910427"/>
                <a:ext cx="10560583" cy="4947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结论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仍然成立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3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10427"/>
                <a:ext cx="10560583" cy="4947573"/>
              </a:xfrm>
              <a:prstGeom prst="rect">
                <a:avLst/>
              </a:prstGeom>
              <a:blipFill>
                <a:blip r:embed="rId4"/>
                <a:stretch>
                  <a:fillRect l="-1790" t="-985" r="-115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4C0C7A2-638C-1AEC-1E84-AC83207B2E9F}"/>
              </a:ext>
            </a:extLst>
          </p:cNvPr>
          <p:cNvSpPr txBox="1"/>
          <p:nvPr/>
        </p:nvSpPr>
        <p:spPr>
          <a:xfrm>
            <a:off x="389365" y="1863621"/>
            <a:ext cx="641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结论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9D362C-CD74-1C7E-7E26-82F0F0B514E3}"/>
              </a:ext>
            </a:extLst>
          </p:cNvPr>
          <p:cNvSpPr txBox="1"/>
          <p:nvPr/>
        </p:nvSpPr>
        <p:spPr>
          <a:xfrm>
            <a:off x="389365" y="2339109"/>
            <a:ext cx="570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到点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F5D7F1-0E32-8F5A-F2D8-3084C583C330}"/>
              </a:ext>
            </a:extLst>
          </p:cNvPr>
          <p:cNvSpPr txBox="1"/>
          <p:nvPr/>
        </p:nvSpPr>
        <p:spPr>
          <a:xfrm>
            <a:off x="389365" y="2814597"/>
            <a:ext cx="706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213DB4-97F7-5141-683A-7464AAA9FAEC}"/>
              </a:ext>
            </a:extLst>
          </p:cNvPr>
          <p:cNvSpPr txBox="1"/>
          <p:nvPr/>
        </p:nvSpPr>
        <p:spPr>
          <a:xfrm>
            <a:off x="389365" y="3290085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E1C262-975C-60EB-D2F2-4A2C98BBD8FD}"/>
              </a:ext>
            </a:extLst>
          </p:cNvPr>
          <p:cNvSpPr txBox="1"/>
          <p:nvPr/>
        </p:nvSpPr>
        <p:spPr>
          <a:xfrm>
            <a:off x="389365" y="3765573"/>
            <a:ext cx="620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C5C945-4100-653E-FF9D-0A784D0CFC9C}"/>
              </a:ext>
            </a:extLst>
          </p:cNvPr>
          <p:cNvSpPr txBox="1"/>
          <p:nvPr/>
        </p:nvSpPr>
        <p:spPr>
          <a:xfrm>
            <a:off x="389365" y="4241061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BBEDA9A-6D92-5B64-E38D-FE05F901DD17}"/>
                  </a:ext>
                </a:extLst>
              </p:cNvPr>
              <p:cNvSpPr txBox="1"/>
              <p:nvPr/>
            </p:nvSpPr>
            <p:spPr>
              <a:xfrm>
                <a:off x="389365" y="4716549"/>
                <a:ext cx="3267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BBEDA9A-6D92-5B64-E38D-FE05F901D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716549"/>
                <a:ext cx="3267773" cy="765061"/>
              </a:xfrm>
              <a:prstGeom prst="rect">
                <a:avLst/>
              </a:prstGeom>
              <a:blipFill>
                <a:blip r:embed="rId5"/>
                <a:stretch>
                  <a:fillRect l="-2985" r="-279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8BE0ACAB-3107-E670-5060-F7B43D9E67D2}"/>
              </a:ext>
            </a:extLst>
          </p:cNvPr>
          <p:cNvSpPr txBox="1"/>
          <p:nvPr/>
        </p:nvSpPr>
        <p:spPr>
          <a:xfrm>
            <a:off x="389365" y="5387998"/>
            <a:ext cx="10638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6AC0B7-B11A-E4C4-C563-1D38305937A9}"/>
              </a:ext>
            </a:extLst>
          </p:cNvPr>
          <p:cNvSpPr txBox="1"/>
          <p:nvPr/>
        </p:nvSpPr>
        <p:spPr>
          <a:xfrm>
            <a:off x="389365" y="5863486"/>
            <a:ext cx="398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551E11-E4F4-1C1A-2E25-B1355182444F}"/>
              </a:ext>
            </a:extLst>
          </p:cNvPr>
          <p:cNvSpPr txBox="1"/>
          <p:nvPr/>
        </p:nvSpPr>
        <p:spPr>
          <a:xfrm>
            <a:off x="389365" y="6338974"/>
            <a:ext cx="513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3201" title="H_160.618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4964" y="3293466"/>
            <a:ext cx="1630515" cy="203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1026</Words>
  <Application>Microsoft Office PowerPoint</Application>
  <PresentationFormat>宽屏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9" baseType="lpstr">
      <vt:lpstr>,isEnd</vt:lpstr>
      <vt:lpstr>_⨹_1_30d1c</vt:lpstr>
      <vt:lpstr>_⨹_1_362af,isEnd</vt:lpstr>
      <vt:lpstr>_⨹_1_8cdb9</vt:lpstr>
      <vt:lpstr>_⨹_1_9ced0</vt:lpstr>
      <vt:lpstr>_⨹_1_f9349</vt:lpstr>
      <vt:lpstr>_⨹_2_c0917</vt:lpstr>
      <vt:lpstr>_⨹_3_6af0f</vt:lpstr>
      <vt:lpstr>_⨹_3_be3a6,isEnd</vt:lpstr>
      <vt:lpstr>_⨹_9_e1837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2024-04-26T09:09:48Z</dcterms:created>
  <dcterms:modified xsi:type="dcterms:W3CDTF">2024-04-28T03:59:33Z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