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470" y="3048000"/>
            <a:ext cx="1152906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542925"/>
            <a:ext cx="9465310" cy="618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4930" y="3723005"/>
            <a:ext cx="518414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4930" y="4570095"/>
            <a:ext cx="419862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9540" y="5327015"/>
            <a:ext cx="669607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1605" y="6160135"/>
            <a:ext cx="716407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4202430"/>
            <a:ext cx="545084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2065" y="5069840"/>
            <a:ext cx="51327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6041647"/>
            <a:ext cx="133333" cy="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740" y="5965190"/>
            <a:ext cx="77095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877945"/>
            <a:ext cx="53841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4745355"/>
            <a:ext cx="51949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476" y="5707758"/>
            <a:ext cx="123809" cy="7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631815"/>
            <a:ext cx="87725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794125"/>
            <a:ext cx="53911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4671695"/>
            <a:ext cx="47053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5567680"/>
            <a:ext cx="74161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6985"/>
            <a:ext cx="62299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53920"/>
            <a:ext cx="49028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761" y="3039920"/>
            <a:ext cx="6733333" cy="46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907155"/>
            <a:ext cx="8348345" cy="228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660" y="527685"/>
            <a:ext cx="8448675" cy="620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6720" y="2795905"/>
            <a:ext cx="42951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6720" y="3520440"/>
            <a:ext cx="40728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0860" y="4197350"/>
            <a:ext cx="54356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96720" y="4857750"/>
            <a:ext cx="4567555" cy="178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55784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49780"/>
            <a:ext cx="568261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865" y="2947035"/>
            <a:ext cx="71107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834130"/>
            <a:ext cx="9561195" cy="216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2024-04-27T07:19:30Z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