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32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【教材母题】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23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99" name="yt_image_12399" title="H_92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3872" y="2494384"/>
            <a:ext cx="2816175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1" name="yt_shape_12401"/>
          <p:cNvSpPr txBox="1"/>
          <p:nvPr/>
        </p:nvSpPr>
        <p:spPr>
          <a:xfrm>
            <a:off x="540000" y="3722353"/>
            <a:ext cx="8313173" cy="1875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FF0000">
                  <a:alpha val="0"/>
                </a:srgbClr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2D5E28-380A-E030-288E-55B5521CB52C}"/>
              </a:ext>
            </a:extLst>
          </p:cNvPr>
          <p:cNvSpPr txBox="1"/>
          <p:nvPr/>
        </p:nvSpPr>
        <p:spPr>
          <a:xfrm>
            <a:off x="449989" y="3675547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EF65C3-4D73-0513-651E-17814C5BBE0A}"/>
              </a:ext>
            </a:extLst>
          </p:cNvPr>
          <p:cNvSpPr txBox="1"/>
          <p:nvPr/>
        </p:nvSpPr>
        <p:spPr>
          <a:xfrm>
            <a:off x="449989" y="4151035"/>
            <a:ext cx="347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D47526-D4DF-A4C3-F3A7-17392BAC50ED}"/>
              </a:ext>
            </a:extLst>
          </p:cNvPr>
          <p:cNvSpPr txBox="1"/>
          <p:nvPr/>
        </p:nvSpPr>
        <p:spPr>
          <a:xfrm>
            <a:off x="449989" y="4626523"/>
            <a:ext cx="841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03" name="yt_shape_12403"/>
              <p:cNvSpPr txBox="1"/>
              <p:nvPr/>
            </p:nvSpPr>
            <p:spPr>
              <a:xfrm>
                <a:off x="540119" y="1116024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759b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的长为半径画弧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两弧相交于点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4a8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03" name="yt_shape_12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16024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08" name="yt_table_124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991316"/>
              </p:ext>
            </p:extLst>
          </p:nvPr>
        </p:nvGraphicFramePr>
        <p:xfrm>
          <a:off x="540047" y="2753465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grpSp>
        <p:nvGrpSpPr>
          <p:cNvPr id="12405" name="yt_shape_12405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74393" y="2753465"/>
            <a:ext cx="2375614" cy="2112786"/>
            <a:chOff x="0" y="0"/>
            <a:chExt cx="2375614" cy="2112786"/>
          </a:xfrm>
        </p:grpSpPr>
        <p:pic>
          <p:nvPicPr>
            <p:cNvPr id="2" name="yt_image_1240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5614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7" name="yt_shape_12407"/>
            <p:cNvSpPr txBox="1"/>
            <p:nvPr/>
          </p:nvSpPr>
          <p:spPr>
            <a:xfrm>
              <a:off x="654526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C1C7766-1425-60A8-FF88-2E5ED694E716}"/>
              </a:ext>
            </a:extLst>
          </p:cNvPr>
          <p:cNvSpPr txBox="1"/>
          <p:nvPr/>
        </p:nvSpPr>
        <p:spPr>
          <a:xfrm>
            <a:off x="6715971" y="22161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692696"/>
            <a:ext cx="203132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/Times New Roman" pitchFamily="24"/>
                <a:ea typeface="黑体" pitchFamily="24"/>
              </a:rPr>
              <a:t>【变式训练】</a:t>
            </a:r>
            <a:endParaRPr lang="zh-CN" altLang="zh-CN" sz="2400" dirty="0">
              <a:solidFill>
                <a:srgbClr val="000000"/>
              </a:solidFill>
              <a:latin typeface="宋体/Times New Roman" pitchFamily="24"/>
              <a:ea typeface="黑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十堰市中考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4f5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14" name="yt_shape_12414"/>
          <p:cNvSpPr txBox="1"/>
          <p:nvPr/>
        </p:nvSpPr>
        <p:spPr>
          <a:xfrm>
            <a:off x="540000" y="39120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1" name="yt_shape_12411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16758" y="2011799"/>
            <a:ext cx="2358482" cy="1849896"/>
            <a:chOff x="0" y="0"/>
            <a:chExt cx="2358482" cy="1849896"/>
          </a:xfrm>
        </p:grpSpPr>
        <p:pic>
          <p:nvPicPr>
            <p:cNvPr id="2" name="yt_image_1241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58482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3" name="yt_shape_12413"/>
            <p:cNvSpPr txBox="1"/>
            <p:nvPr/>
          </p:nvSpPr>
          <p:spPr>
            <a:xfrm>
              <a:off x="645960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8706F8-10D4-C94F-7074-DEF650D48208}"/>
              </a:ext>
            </a:extLst>
          </p:cNvPr>
          <p:cNvSpPr txBox="1"/>
          <p:nvPr/>
        </p:nvSpPr>
        <p:spPr>
          <a:xfrm>
            <a:off x="5082433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5" name="yt_shape_1241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邵阳市校级期中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55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416" name="yt_image_12416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4668" y="2011799"/>
            <a:ext cx="34426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CDA173-FFAC-2D0A-881B-E8103CDFBDE6}"/>
              </a:ext>
            </a:extLst>
          </p:cNvPr>
          <p:cNvSpPr txBox="1"/>
          <p:nvPr/>
        </p:nvSpPr>
        <p:spPr>
          <a:xfrm>
            <a:off x="5801953" y="1328682"/>
            <a:ext cx="911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8" name="yt_shape_1241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7999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19" name="yt_image_12419" title="H_205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060848"/>
            <a:ext cx="2795339" cy="154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2" name="yt_shape_12422"/>
          <p:cNvSpPr txBox="1"/>
          <p:nvPr/>
        </p:nvSpPr>
        <p:spPr>
          <a:xfrm>
            <a:off x="540000" y="4820416"/>
            <a:ext cx="2406877" cy="928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50" b="0" i="0" u="none" spc="-5050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  <a:r>
              <a:rPr lang="en-US" altLang="zh-CN" sz="5050" b="0" i="0" u="none" spc="17631">
                <a:solidFill>
                  <a:srgbClr val="1EE3CF"/>
                </a:solidFill>
                <a:effectLst/>
                <a:latin typeface="宋体/Times New Roman" pitchFamily="50"/>
                <a:ea typeface="宋体" pitchFamily="50"/>
              </a:rPr>
              <a:t> </a:t>
            </a:r>
          </a:p>
        </p:txBody>
      </p:sp>
      <p:pic>
        <p:nvPicPr>
          <p:cNvPr id="12421" name="yt_image_12421" title="H_79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9335" y="4077072"/>
            <a:ext cx="239733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424"/>
          <p:cNvSpPr txBox="1"/>
          <p:nvPr/>
        </p:nvSpPr>
        <p:spPr>
          <a:xfrm>
            <a:off x="625819" y="1937376"/>
            <a:ext cx="655628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中点，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同理可证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6cm.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4332FF-5BC5-9F93-91DE-0780D3E39BB2}"/>
              </a:ext>
            </a:extLst>
          </p:cNvPr>
          <p:cNvSpPr txBox="1"/>
          <p:nvPr/>
        </p:nvSpPr>
        <p:spPr>
          <a:xfrm>
            <a:off x="535808" y="1890570"/>
            <a:ext cx="282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2CFCB1-7231-6B0D-EA06-4D7CDCF2A0C6}"/>
              </a:ext>
            </a:extLst>
          </p:cNvPr>
          <p:cNvSpPr txBox="1"/>
          <p:nvPr/>
        </p:nvSpPr>
        <p:spPr>
          <a:xfrm>
            <a:off x="535808" y="2366058"/>
            <a:ext cx="406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3C68C9-F9C9-4AFC-7B70-CA98465032EA}"/>
              </a:ext>
            </a:extLst>
          </p:cNvPr>
          <p:cNvSpPr txBox="1"/>
          <p:nvPr/>
        </p:nvSpPr>
        <p:spPr>
          <a:xfrm>
            <a:off x="535808" y="2841546"/>
            <a:ext cx="519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DC25B7-F829-97AD-2275-5CFAA8AB3940}"/>
              </a:ext>
            </a:extLst>
          </p:cNvPr>
          <p:cNvSpPr txBox="1"/>
          <p:nvPr/>
        </p:nvSpPr>
        <p:spPr>
          <a:xfrm>
            <a:off x="535808" y="3317034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6E7174-1141-29D1-B489-EDA3C43AA3ED}"/>
              </a:ext>
            </a:extLst>
          </p:cNvPr>
          <p:cNvSpPr txBox="1"/>
          <p:nvPr/>
        </p:nvSpPr>
        <p:spPr>
          <a:xfrm>
            <a:off x="535808" y="3792522"/>
            <a:ext cx="638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F215A7-07D5-B02F-D6A4-DE568D24C601}"/>
              </a:ext>
            </a:extLst>
          </p:cNvPr>
          <p:cNvSpPr txBox="1"/>
          <p:nvPr/>
        </p:nvSpPr>
        <p:spPr>
          <a:xfrm>
            <a:off x="535808" y="4268010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同理可证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9BDC76-38E3-080D-857A-8313B5EF0165}"/>
              </a:ext>
            </a:extLst>
          </p:cNvPr>
          <p:cNvSpPr txBox="1"/>
          <p:nvPr/>
        </p:nvSpPr>
        <p:spPr>
          <a:xfrm>
            <a:off x="535808" y="4743498"/>
            <a:ext cx="614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8EB1AB-5F1B-FF6A-9268-A47C86BD4A14}"/>
              </a:ext>
            </a:extLst>
          </p:cNvPr>
          <p:cNvSpPr txBox="1"/>
          <p:nvPr/>
        </p:nvSpPr>
        <p:spPr>
          <a:xfrm>
            <a:off x="535808" y="5218986"/>
            <a:ext cx="6517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8B626EB-F8B1-BD6F-85C9-70304EAEEFBB}"/>
              </a:ext>
            </a:extLst>
          </p:cNvPr>
          <p:cNvSpPr txBox="1"/>
          <p:nvPr/>
        </p:nvSpPr>
        <p:spPr>
          <a:xfrm>
            <a:off x="535808" y="5694474"/>
            <a:ext cx="6672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5" name="yt_shape_12425"/>
          <p:cNvSpPr txBox="1"/>
          <p:nvPr/>
        </p:nvSpPr>
        <p:spPr>
          <a:xfrm>
            <a:off x="540000" y="900000"/>
            <a:ext cx="45605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426" name="yt_image_12426" title="H_28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44472" y="1556792"/>
            <a:ext cx="1493504" cy="232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428"/>
          <p:cNvSpPr txBox="1"/>
          <p:nvPr/>
        </p:nvSpPr>
        <p:spPr>
          <a:xfrm>
            <a:off x="540000" y="13638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请作出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c90"/>
              </a:rPr>
              <a:t>保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作图痕迹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5" name="yt_shape_12431"/>
          <p:cNvSpPr txBox="1"/>
          <p:nvPr/>
        </p:nvSpPr>
        <p:spPr>
          <a:xfrm>
            <a:off x="539881" y="2938433"/>
            <a:ext cx="1769074" cy="1581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  <a:r>
              <a:rPr lang="en-US" altLang="zh-CN" sz="8600" b="0" i="0" u="none" spc="11845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</a:p>
        </p:txBody>
      </p:sp>
      <p:pic>
        <p:nvPicPr>
          <p:cNvPr id="6" name="yt_image_12430" title="H_135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9456" y="3140968"/>
            <a:ext cx="1776927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C0C0427-0344-2FA2-90F1-26EF95E018E5}"/>
              </a:ext>
            </a:extLst>
          </p:cNvPr>
          <p:cNvSpPr txBox="1"/>
          <p:nvPr/>
        </p:nvSpPr>
        <p:spPr>
          <a:xfrm>
            <a:off x="449989" y="2267981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3" name="yt_shape_12433"/>
          <p:cNvSpPr txBox="1"/>
          <p:nvPr/>
        </p:nvSpPr>
        <p:spPr>
          <a:xfrm>
            <a:off x="540000" y="900000"/>
            <a:ext cx="743312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垂直平分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430726-7968-860D-9A38-81ACCA6B03B1}"/>
              </a:ext>
            </a:extLst>
          </p:cNvPr>
          <p:cNvSpPr txBox="1"/>
          <p:nvPr/>
        </p:nvSpPr>
        <p:spPr>
          <a:xfrm>
            <a:off x="449989" y="1328682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A33DD8-8C7C-9D5A-49C0-18D932013724}"/>
              </a:ext>
            </a:extLst>
          </p:cNvPr>
          <p:cNvSpPr txBox="1"/>
          <p:nvPr/>
        </p:nvSpPr>
        <p:spPr>
          <a:xfrm>
            <a:off x="449989" y="1804170"/>
            <a:ext cx="754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18D300-8D23-5BFC-134F-70C44FDB679A}"/>
              </a:ext>
            </a:extLst>
          </p:cNvPr>
          <p:cNvSpPr txBox="1"/>
          <p:nvPr/>
        </p:nvSpPr>
        <p:spPr>
          <a:xfrm>
            <a:off x="449989" y="2279658"/>
            <a:ext cx="5371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A3A2B1-BFE2-9D84-847A-F235A0BBE07D}"/>
              </a:ext>
            </a:extLst>
          </p:cNvPr>
          <p:cNvSpPr txBox="1"/>
          <p:nvPr/>
        </p:nvSpPr>
        <p:spPr>
          <a:xfrm>
            <a:off x="449989" y="2755146"/>
            <a:ext cx="522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488AC3-E0BC-3876-0789-9F95474EE61E}"/>
              </a:ext>
            </a:extLst>
          </p:cNvPr>
          <p:cNvSpPr txBox="1"/>
          <p:nvPr/>
        </p:nvSpPr>
        <p:spPr>
          <a:xfrm>
            <a:off x="449989" y="3230634"/>
            <a:ext cx="6511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90FD90-C27D-7892-47C6-C2C06F31FF30}"/>
              </a:ext>
            </a:extLst>
          </p:cNvPr>
          <p:cNvSpPr txBox="1"/>
          <p:nvPr/>
        </p:nvSpPr>
        <p:spPr>
          <a:xfrm>
            <a:off x="449989" y="3706122"/>
            <a:ext cx="2793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426" title="H_28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684703"/>
            <a:ext cx="1493504" cy="232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891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,isEnd</vt:lpstr>
      <vt:lpstr>_⨹_1_1c232</vt:lpstr>
      <vt:lpstr>_⨹_1_62c90</vt:lpstr>
      <vt:lpstr>_⨹_1_6855e,isEnd</vt:lpstr>
      <vt:lpstr>_⨹_1_7759b</vt:lpstr>
      <vt:lpstr>_⨹_1_84f59,isEnd</vt:lpstr>
      <vt:lpstr>_⨹_1_f4a84</vt:lpstr>
      <vt:lpstr>_⨹_2_97999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2024-04-28T04:01:29Z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