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4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3010" y="3074670"/>
            <a:ext cx="974598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2747645"/>
            <a:ext cx="9096375" cy="122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465705" y="4184015"/>
            <a:ext cx="168973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10640" y="3670300"/>
            <a:ext cx="5995670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073400" y="5147310"/>
            <a:ext cx="147510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2711450"/>
            <a:ext cx="684784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308225" y="4128135"/>
            <a:ext cx="229616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3045460"/>
            <a:ext cx="10118090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349500" y="4414520"/>
            <a:ext cx="2489200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01115" y="3533140"/>
            <a:ext cx="4293235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00375" y="4866640"/>
            <a:ext cx="1476375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2770505"/>
            <a:ext cx="7239635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43175" y="4126230"/>
            <a:ext cx="1691005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1990" y="2752090"/>
            <a:ext cx="8133715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67619" y="4280507"/>
            <a:ext cx="866666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988945"/>
            <a:ext cx="8070215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55240" y="4356735"/>
            <a:ext cx="1955165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936875"/>
            <a:ext cx="6764655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7619" y="4416885"/>
            <a:ext cx="847619" cy="29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49630"/>
            <a:ext cx="10758805" cy="5882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2625" y="2700020"/>
            <a:ext cx="6798945" cy="130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62530" y="4126865"/>
            <a:ext cx="3982085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30475" y="5438140"/>
            <a:ext cx="2397125" cy="12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20165" y="3566160"/>
            <a:ext cx="8905240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152775" y="4874260"/>
            <a:ext cx="2376805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2733040"/>
            <a:ext cx="9646920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77142" y="4158965"/>
            <a:ext cx="1609523" cy="37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2024-04-27T03:05:12Z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