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12" r:id="rId6"/>
    <p:sldId id="314" r:id="rId7"/>
    <p:sldId id="319" r:id="rId8"/>
    <p:sldId id="323" r:id="rId9"/>
    <p:sldId id="335" r:id="rId10"/>
    <p:sldId id="328" r:id="rId11"/>
    <p:sldId id="332" r:id="rId12"/>
    <p:sldId id="33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0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0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2" name="yt_image_140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4" name="yt_image_14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5171052" cy="356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D7B309C-005C-163E-6619-0CFB0C6A4DDA}"/>
              </a:ext>
            </a:extLst>
          </p:cNvPr>
          <p:cNvSpPr/>
          <p:nvPr/>
        </p:nvSpPr>
        <p:spPr>
          <a:xfrm>
            <a:off x="3013350" y="1754913"/>
            <a:ext cx="191520" cy="383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60EA3E-CCC3-F439-ACF8-51321696C379}"/>
              </a:ext>
            </a:extLst>
          </p:cNvPr>
          <p:cNvSpPr/>
          <p:nvPr/>
        </p:nvSpPr>
        <p:spPr>
          <a:xfrm flipV="1">
            <a:off x="2992147" y="1634529"/>
            <a:ext cx="439557" cy="2188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FF4AB1-6E24-A963-4B1E-14D747ADD398}"/>
              </a:ext>
            </a:extLst>
          </p:cNvPr>
          <p:cNvSpPr/>
          <p:nvPr/>
        </p:nvSpPr>
        <p:spPr>
          <a:xfrm>
            <a:off x="4890250" y="2824692"/>
            <a:ext cx="410401" cy="1805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8DDFB5B-2095-814B-8170-B932D9937102}"/>
              </a:ext>
            </a:extLst>
          </p:cNvPr>
          <p:cNvSpPr/>
          <p:nvPr/>
        </p:nvSpPr>
        <p:spPr>
          <a:xfrm>
            <a:off x="4553721" y="3237829"/>
            <a:ext cx="610130" cy="17510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DF04FC-BE1E-84AD-AC58-F78B728ACE30}"/>
              </a:ext>
            </a:extLst>
          </p:cNvPr>
          <p:cNvSpPr/>
          <p:nvPr/>
        </p:nvSpPr>
        <p:spPr>
          <a:xfrm>
            <a:off x="4198040" y="3552470"/>
            <a:ext cx="205201" cy="2024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3" name="yt_shape_1410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02" name="yt_image_14102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05" name="yt_shape_14105"/>
              <p:cNvSpPr txBox="1"/>
              <p:nvPr/>
            </p:nvSpPr>
            <p:spPr>
              <a:xfrm>
                <a:off x="540119" y="1482165"/>
                <a:ext cx="11492915" cy="31675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岳阳临湘市期末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是一个无理数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将这个数减去整数部分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9dc5"/>
                  </a:rPr>
                  <a:t>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请回答以下问题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05" name="yt_shape_14105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167534"/>
              </a:xfrm>
              <a:prstGeom prst="rect">
                <a:avLst/>
              </a:prstGeom>
              <a:blipFill>
                <a:blip r:embed="rId3"/>
                <a:stretch>
                  <a:fillRect l="-1645" t="-5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85C99DE-3C5B-6287-34C2-D018615A33A2}"/>
                  </a:ext>
                </a:extLst>
              </p:cNvPr>
              <p:cNvSpPr txBox="1"/>
              <p:nvPr/>
            </p:nvSpPr>
            <p:spPr>
              <a:xfrm>
                <a:off x="4025285" y="2478918"/>
                <a:ext cx="1526414" cy="6147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585C99DE-3C5B-6287-34C2-D018615A3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285" y="2478918"/>
                <a:ext cx="1526414" cy="614757"/>
              </a:xfrm>
              <a:prstGeom prst="rect">
                <a:avLst/>
              </a:prstGeom>
              <a:blipFill>
                <a:blip r:embed="rId4"/>
                <a:stretch>
                  <a:fillRect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954F978-E532-FFC3-7C4F-B9147B95B2F7}"/>
              </a:ext>
            </a:extLst>
          </p:cNvPr>
          <p:cNvCxnSpPr/>
          <p:nvPr/>
        </p:nvCxnSpPr>
        <p:spPr>
          <a:xfrm>
            <a:off x="3762871" y="3065919"/>
            <a:ext cx="16988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F0CDC4-79BC-EBFA-8392-8633DD78F779}"/>
                  </a:ext>
                </a:extLst>
              </p:cNvPr>
              <p:cNvSpPr txBox="1"/>
              <p:nvPr/>
            </p:nvSpPr>
            <p:spPr>
              <a:xfrm>
                <a:off x="8946789" y="2478918"/>
                <a:ext cx="1526414" cy="6147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73F0CDC4-79BC-EBFA-8392-8633DD78F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6789" y="2478918"/>
                <a:ext cx="1526414" cy="614757"/>
              </a:xfrm>
              <a:prstGeom prst="rect">
                <a:avLst/>
              </a:prstGeom>
              <a:blipFill>
                <a:blip r:embed="rId5"/>
                <a:stretch>
                  <a:fillRect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321FC9D-32D8-A55B-EFF9-C330AE416867}"/>
              </a:ext>
            </a:extLst>
          </p:cNvPr>
          <p:cNvCxnSpPr/>
          <p:nvPr/>
        </p:nvCxnSpPr>
        <p:spPr>
          <a:xfrm>
            <a:off x="8684375" y="3065919"/>
            <a:ext cx="169881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A5652F-7210-57EE-ABBF-F5A88C1BF1B6}"/>
                  </a:ext>
                </a:extLst>
              </p:cNvPr>
              <p:cNvSpPr txBox="1"/>
              <p:nvPr/>
            </p:nvSpPr>
            <p:spPr>
              <a:xfrm>
                <a:off x="450108" y="3520382"/>
                <a:ext cx="4568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4, 'hasSerialNum': 1}">
                <a:extLst>
                  <a:ext uri="{FF2B5EF4-FFF2-40B4-BE49-F238E27FC236}">
                    <a16:creationId xmlns:a16="http://schemas.microsoft.com/office/drawing/2014/main" id="{F1A5652F-7210-57EE-ABBF-F5A88C1BF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20382"/>
                <a:ext cx="4568063" cy="613931"/>
              </a:xfrm>
              <a:prstGeom prst="rect">
                <a:avLst/>
              </a:prstGeom>
              <a:blipFill>
                <a:blip r:embed="rId6"/>
                <a:stretch>
                  <a:fillRect l="-2136" r="-213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097ABE-49F5-8FD1-F7E3-371B94374198}"/>
                  </a:ext>
                </a:extLst>
              </p:cNvPr>
              <p:cNvSpPr txBox="1"/>
              <p:nvPr/>
            </p:nvSpPr>
            <p:spPr>
              <a:xfrm>
                <a:off x="450108" y="4040701"/>
                <a:ext cx="6375463" cy="6251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4, 'hasSerialNum': 1}">
                <a:extLst>
                  <a:ext uri="{FF2B5EF4-FFF2-40B4-BE49-F238E27FC236}">
                    <a16:creationId xmlns:a16="http://schemas.microsoft.com/office/drawing/2014/main" id="{6E097ABE-49F5-8FD1-F7E3-371B94374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40701"/>
                <a:ext cx="6375463" cy="625170"/>
              </a:xfrm>
              <a:prstGeom prst="rect">
                <a:avLst/>
              </a:prstGeom>
              <a:blipFill>
                <a:blip r:embed="rId7"/>
                <a:stretch>
                  <a:fillRect l="-1530" r="-1530" b="-23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做一个正方体的纸盒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正方体的棱长是多少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f989"/>
              </a:rPr>
              <a:t>如果要使正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方体纸盒的表面积为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它的棱长应是多少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解：设正方体的棱长为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，即正方体的棱长是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设正方体的棱长为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即正方体的棱长是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E20A72-F63B-674E-795A-5E5201E5D784}"/>
              </a:ext>
            </a:extLst>
          </p:cNvPr>
          <p:cNvSpPr txBox="1"/>
          <p:nvPr/>
        </p:nvSpPr>
        <p:spPr>
          <a:xfrm>
            <a:off x="450108" y="1804170"/>
            <a:ext cx="4134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解：设正方体的棱长为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A5E8E2-1D77-7FFD-6C4A-A63D07487A36}"/>
              </a:ext>
            </a:extLst>
          </p:cNvPr>
          <p:cNvSpPr txBox="1"/>
          <p:nvPr/>
        </p:nvSpPr>
        <p:spPr>
          <a:xfrm>
            <a:off x="450108" y="2279658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852098-FCE2-0355-A640-FEA838A58354}"/>
              </a:ext>
            </a:extLst>
          </p:cNvPr>
          <p:cNvSpPr txBox="1"/>
          <p:nvPr/>
        </p:nvSpPr>
        <p:spPr>
          <a:xfrm>
            <a:off x="450108" y="2755146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，即正方体的棱长是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7534F5-E2DD-8BD4-97B0-AEC404881199}"/>
              </a:ext>
            </a:extLst>
          </p:cNvPr>
          <p:cNvSpPr txBox="1"/>
          <p:nvPr/>
        </p:nvSpPr>
        <p:spPr>
          <a:xfrm>
            <a:off x="450108" y="3230634"/>
            <a:ext cx="3296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设正方体的棱长为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98E618-E233-40F4-37F8-08C972C140FC}"/>
              </a:ext>
            </a:extLst>
          </p:cNvPr>
          <p:cNvSpPr txBox="1"/>
          <p:nvPr/>
        </p:nvSpPr>
        <p:spPr>
          <a:xfrm>
            <a:off x="450108" y="3706122"/>
            <a:ext cx="328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C6287E-25CE-4A12-E6B6-B2F954BBF24A}"/>
              </a:ext>
            </a:extLst>
          </p:cNvPr>
          <p:cNvSpPr txBox="1"/>
          <p:nvPr/>
        </p:nvSpPr>
        <p:spPr>
          <a:xfrm>
            <a:off x="450108" y="418161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3866FF-FC44-82A2-42C0-C1EBFDF355F9}"/>
              </a:ext>
            </a:extLst>
          </p:cNvPr>
          <p:cNvSpPr txBox="1"/>
          <p:nvPr/>
        </p:nvSpPr>
        <p:spPr>
          <a:xfrm>
            <a:off x="450108" y="4657098"/>
            <a:ext cx="321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即正方体的棱长是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7" name="yt_shape_14027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26" name="yt_image_14026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" name="yt_shape_14029"/>
          <p:cNvSpPr txBox="1"/>
          <p:nvPr/>
        </p:nvSpPr>
        <p:spPr>
          <a:xfrm>
            <a:off x="540000" y="1482165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平方根、算术平方根、立方根</a:t>
            </a:r>
          </a:p>
        </p:txBody>
      </p:sp>
      <p:sp>
        <p:nvSpPr>
          <p:cNvPr id="14030" name="yt_shape_14030"/>
          <p:cNvSpPr txBox="1"/>
          <p:nvPr/>
        </p:nvSpPr>
        <p:spPr>
          <a:xfrm>
            <a:off x="540000" y="1977370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31" name="yt_table_14031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069663"/>
                  </p:ext>
                </p:extLst>
              </p:nvPr>
            </p:nvGraphicFramePr>
            <p:xfrm>
              <a:off x="540047" y="2456673"/>
              <a:ext cx="8299070" cy="52178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4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031" name="yt_table_14031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069663"/>
                  </p:ext>
                </p:extLst>
              </p:nvPr>
            </p:nvGraphicFramePr>
            <p:xfrm>
              <a:off x="540047" y="2456673"/>
              <a:ext cx="82990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4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84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0556" t="-5195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32" name="yt_shape_14032"/>
          <p:cNvSpPr txBox="1"/>
          <p:nvPr/>
        </p:nvSpPr>
        <p:spPr>
          <a:xfrm>
            <a:off x="540000" y="296951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33" name="yt_table_14033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0442931"/>
                  </p:ext>
                </p:extLst>
              </p:nvPr>
            </p:nvGraphicFramePr>
            <p:xfrm>
              <a:off x="540047" y="3448815"/>
              <a:ext cx="3784600" cy="2108645"/>
            </p:xfrm>
            <a:graphic>
              <a:graphicData uri="http://schemas.openxmlformats.org/drawingml/2006/table">
                <a:tbl>
                  <a:tblPr/>
                  <a:tblGrid>
                    <a:gridCol w="3784600">
                      <a:extLst>
                        <a:ext uri="{9D8B030D-6E8A-4147-A177-3AD203B41FA5}">
                          <a16:colId xmlns:a16="http://schemas.microsoft.com/office/drawing/2014/main" val="108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的一个平方根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033" name="yt_table_14033" descr="{&quot;rangeId&quot;:4,&quot;type&quot;:&quot;Option&quot;}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0442931"/>
                  </p:ext>
                </p:extLst>
              </p:nvPr>
            </p:nvGraphicFramePr>
            <p:xfrm>
              <a:off x="540047" y="3448815"/>
              <a:ext cx="3784600" cy="1915987"/>
            </p:xfrm>
            <a:graphic>
              <a:graphicData uri="http://schemas.openxmlformats.org/drawingml/2006/table">
                <a:tbl>
                  <a:tblPr/>
                  <a:tblGrid>
                    <a:gridCol w="3784600">
                      <a:extLst>
                        <a:ext uri="{9D8B030D-6E8A-4147-A177-3AD203B41FA5}">
                          <a16:colId xmlns:a16="http://schemas.microsoft.com/office/drawing/2014/main" val="1084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的算术平方根是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566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34" name="yt_shape_14034"/>
              <p:cNvSpPr txBox="1"/>
              <p:nvPr/>
            </p:nvSpPr>
            <p:spPr>
              <a:xfrm>
                <a:off x="540000" y="5415167"/>
                <a:ext cx="992432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益阳赫山区期末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一个数的算术平方根是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034" name="yt_shape_1403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5167"/>
                <a:ext cx="9924320" cy="465577"/>
              </a:xfrm>
              <a:prstGeom prst="rect">
                <a:avLst/>
              </a:prstGeom>
              <a:blipFill>
                <a:blip r:embed="rId5"/>
                <a:stretch>
                  <a:fillRect l="-1904" t="-3896" r="-86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36" name="yt_table_14036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447906"/>
                  </p:ext>
                </p:extLst>
              </p:nvPr>
            </p:nvGraphicFramePr>
            <p:xfrm>
              <a:off x="540047" y="5931532"/>
              <a:ext cx="8680070" cy="5203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5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8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036" name="yt_table_14036" descr="{&quot;rangeId&quot;:5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1447906"/>
                  </p:ext>
                </p:extLst>
              </p:nvPr>
            </p:nvGraphicFramePr>
            <p:xfrm>
              <a:off x="540047" y="5931532"/>
              <a:ext cx="868007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4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85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5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85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87467" t="-3947" r="-18459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7757" t="-3947" r="-6518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410753" t="-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259875" title="H_25.973701">
            <a:extLst>
              <a:ext uri="{FF2B5EF4-FFF2-40B4-BE49-F238E27FC236}">
                <a16:creationId xmlns:a16="http://schemas.microsoft.com/office/drawing/2014/main" id="{02027538-B66C-9CAD-8552-E1863A92B7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7EB4F0-AB60-F3E8-5CE6-E050143DBC64}"/>
              </a:ext>
            </a:extLst>
          </p:cNvPr>
          <p:cNvSpPr txBox="1"/>
          <p:nvPr/>
        </p:nvSpPr>
        <p:spPr>
          <a:xfrm>
            <a:off x="51743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E88C30-9C11-DF10-8FD1-33AB6AE73186}"/>
              </a:ext>
            </a:extLst>
          </p:cNvPr>
          <p:cNvSpPr txBox="1"/>
          <p:nvPr/>
        </p:nvSpPr>
        <p:spPr>
          <a:xfrm>
            <a:off x="3802789" y="29227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401FD2-11A1-B562-0BEA-FFE6C38FE2AC}"/>
              </a:ext>
            </a:extLst>
          </p:cNvPr>
          <p:cNvSpPr txBox="1"/>
          <p:nvPr/>
        </p:nvSpPr>
        <p:spPr>
          <a:xfrm>
            <a:off x="9448065" y="5368361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7" name="yt_shape_14037"/>
          <p:cNvSpPr txBox="1"/>
          <p:nvPr/>
        </p:nvSpPr>
        <p:spPr>
          <a:xfrm>
            <a:off x="540000" y="900000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立方根一定是负数的是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8" name="yt_table_140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72101"/>
              </p:ext>
            </p:extLst>
          </p:nvPr>
        </p:nvGraphicFramePr>
        <p:xfrm>
          <a:off x="540047" y="1379303"/>
          <a:ext cx="4956493" cy="950976"/>
        </p:xfrm>
        <a:graphic>
          <a:graphicData uri="http://schemas.openxmlformats.org/drawingml/2006/table">
            <a:tbl>
              <a:tblPr/>
              <a:tblGrid>
                <a:gridCol w="2935605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  <a:gridCol w="2020888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040" name="yt_shape_14040"/>
              <p:cNvSpPr txBox="1"/>
              <p:nvPr/>
            </p:nvSpPr>
            <p:spPr>
              <a:xfrm>
                <a:off x="540119" y="2380857"/>
                <a:ext cx="11492915" cy="33998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黄冈市中考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邵阳绥宁县期末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是某正数的两个平方根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0bbb,isEnd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4040" name="yt_shape_14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857"/>
                <a:ext cx="11492915" cy="3399841"/>
              </a:xfrm>
              <a:prstGeom prst="rect">
                <a:avLst/>
              </a:prstGeom>
              <a:blipFill>
                <a:blip r:embed="rId2"/>
                <a:stretch>
                  <a:fillRect l="-1645" t="-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B9631B5-A234-B1EC-7775-AABFDEDC5D9E}"/>
              </a:ext>
            </a:extLst>
          </p:cNvPr>
          <p:cNvSpPr txBox="1"/>
          <p:nvPr/>
        </p:nvSpPr>
        <p:spPr>
          <a:xfrm>
            <a:off x="5936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98E8AD-0213-2780-2B33-BC5091130D39}"/>
              </a:ext>
            </a:extLst>
          </p:cNvPr>
          <p:cNvSpPr txBox="1"/>
          <p:nvPr/>
        </p:nvSpPr>
        <p:spPr>
          <a:xfrm>
            <a:off x="5899297" y="2334051"/>
            <a:ext cx="9420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9E44E6-A95C-7864-2B5E-AA6B9D33CDE3}"/>
                  </a:ext>
                </a:extLst>
              </p:cNvPr>
              <p:cNvSpPr txBox="1"/>
              <p:nvPr/>
            </p:nvSpPr>
            <p:spPr>
              <a:xfrm>
                <a:off x="4161810" y="2854370"/>
                <a:ext cx="9009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7, 'hasSerialNum': 1, 'mathAnswerShape': 1}">
                <a:extLst>
                  <a:ext uri="{FF2B5EF4-FFF2-40B4-BE49-F238E27FC236}">
                    <a16:creationId xmlns:a16="http://schemas.microsoft.com/office/drawing/2014/main" id="{709E44E6-A95C-7864-2B5E-AA6B9D33C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810" y="2854370"/>
                <a:ext cx="900939" cy="6139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026B6E1-DC89-0AC6-8A4F-6C1D2A017B6B}"/>
              </a:ext>
            </a:extLst>
          </p:cNvPr>
          <p:cNvCxnSpPr/>
          <p:nvPr/>
        </p:nvCxnSpPr>
        <p:spPr>
          <a:xfrm>
            <a:off x="3899396" y="3440545"/>
            <a:ext cx="1073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0885D006-19BA-47E9-65C7-66F3314FD5E8}"/>
              </a:ext>
            </a:extLst>
          </p:cNvPr>
          <p:cNvSpPr txBox="1"/>
          <p:nvPr/>
        </p:nvSpPr>
        <p:spPr>
          <a:xfrm>
            <a:off x="3860058" y="337468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7B5686-EDF6-18A3-07AF-517DA1E1C288}"/>
              </a:ext>
            </a:extLst>
          </p:cNvPr>
          <p:cNvSpPr txBox="1"/>
          <p:nvPr/>
        </p:nvSpPr>
        <p:spPr>
          <a:xfrm>
            <a:off x="4012458" y="38501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748362-840C-DE44-D815-6D374AF36040}"/>
              </a:ext>
            </a:extLst>
          </p:cNvPr>
          <p:cNvSpPr txBox="1"/>
          <p:nvPr/>
        </p:nvSpPr>
        <p:spPr>
          <a:xfrm>
            <a:off x="1059708" y="48011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48" name="yt_shape_14048"/>
              <p:cNvSpPr txBox="1"/>
              <p:nvPr/>
            </p:nvSpPr>
            <p:spPr>
              <a:xfrm>
                <a:off x="459785" y="1499957"/>
                <a:ext cx="6539932" cy="20360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5=27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4048" name="yt_shape_14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85" y="1499957"/>
                <a:ext cx="6539932" cy="2036007"/>
              </a:xfrm>
              <a:prstGeom prst="rect">
                <a:avLst/>
              </a:prstGeom>
              <a:blipFill>
                <a:blip r:embed="rId2"/>
                <a:stretch>
                  <a:fillRect l="-2796" b="-8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337A24-64BC-33AD-580B-6619BBCD5821}"/>
                  </a:ext>
                </a:extLst>
              </p:cNvPr>
              <p:cNvSpPr txBox="1"/>
              <p:nvPr/>
            </p:nvSpPr>
            <p:spPr>
              <a:xfrm>
                <a:off x="369774" y="1453151"/>
                <a:ext cx="665676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4=36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5=27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337A24-64BC-33AD-580B-6619BBCD58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74" y="1453151"/>
                <a:ext cx="6656769" cy="1154189"/>
              </a:xfrm>
              <a:prstGeom prst="rect">
                <a:avLst/>
              </a:prstGeom>
              <a:blipFill>
                <a:blip r:embed="rId3"/>
                <a:stretch>
                  <a:fillRect l="-1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E7AEF2-F017-6E07-30BD-33F2DAEC3439}"/>
                  </a:ext>
                </a:extLst>
              </p:cNvPr>
              <p:cNvSpPr txBox="1"/>
              <p:nvPr/>
            </p:nvSpPr>
            <p:spPr>
              <a:xfrm>
                <a:off x="369774" y="2513728"/>
                <a:ext cx="4173791" cy="6249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E7AEF2-F017-6E07-30BD-33F2DAEC34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774" y="2513728"/>
                <a:ext cx="4173791" cy="624980"/>
              </a:xfrm>
              <a:prstGeom prst="rect">
                <a:avLst/>
              </a:prstGeom>
              <a:blipFill>
                <a:blip r:embed="rId4"/>
                <a:stretch>
                  <a:fillRect l="-2339" r="-248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1DC66E-D016-7F5D-B711-44AED7DA4AEC}"/>
              </a:ext>
            </a:extLst>
          </p:cNvPr>
          <p:cNvSpPr txBox="1"/>
          <p:nvPr/>
        </p:nvSpPr>
        <p:spPr>
          <a:xfrm>
            <a:off x="369774" y="3045096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360" y="1124744"/>
            <a:ext cx="108845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的平方根是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±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的立方根是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的平方根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实数的相关概念、分类及性质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51" name="yt_shape_14051"/>
              <p:cNvSpPr txBox="1"/>
              <p:nvPr/>
            </p:nvSpPr>
            <p:spPr>
              <a:xfrm>
                <a:off x="540000" y="1395205"/>
                <a:ext cx="91372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为负数的是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51" name="yt_shape_1405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137245" cy="465577"/>
              </a:xfrm>
              <a:prstGeom prst="rect">
                <a:avLst/>
              </a:prstGeom>
              <a:blipFill>
                <a:blip r:embed="rId2"/>
                <a:stretch>
                  <a:fillRect l="-2069" t="-5263" r="-106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3" name="yt_table_14053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558039"/>
                  </p:ext>
                </p:extLst>
              </p:nvPr>
            </p:nvGraphicFramePr>
            <p:xfrm>
              <a:off x="540047" y="1911570"/>
              <a:ext cx="8516431" cy="52031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53" name="yt_table_14053" descr="{&quot;rangeId&quot;:10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558039"/>
                  </p:ext>
                </p:extLst>
              </p:nvPr>
            </p:nvGraphicFramePr>
            <p:xfrm>
              <a:off x="540047" y="1911570"/>
              <a:ext cx="8516431" cy="46107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85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494" r="-25125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54" name="yt_shape_14054"/>
              <p:cNvSpPr txBox="1"/>
              <p:nvPr/>
            </p:nvSpPr>
            <p:spPr>
              <a:xfrm>
                <a:off x="540000" y="2423330"/>
                <a:ext cx="538301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54" name="yt_shape_14054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3330"/>
                <a:ext cx="5383012" cy="465577"/>
              </a:xfrm>
              <a:prstGeom prst="rect">
                <a:avLst/>
              </a:prstGeom>
              <a:blipFill>
                <a:blip r:embed="rId4"/>
                <a:stretch>
                  <a:fillRect l="-3511" t="-5263" r="-237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6" name="yt_table_14056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934329"/>
                  </p:ext>
                </p:extLst>
              </p:nvPr>
            </p:nvGraphicFramePr>
            <p:xfrm>
              <a:off x="540047" y="2939695"/>
              <a:ext cx="8864093" cy="671449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59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6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8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56" name="yt_table_14056" descr="{&quot;rangeId&quot;:11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934329"/>
                  </p:ext>
                </p:extLst>
              </p:nvPr>
            </p:nvGraphicFramePr>
            <p:xfrm>
              <a:off x="540047" y="2939695"/>
              <a:ext cx="8864093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59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6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86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557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2314" r="-1717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3450" r="-5571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0878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57" name="yt_shape_14057"/>
          <p:cNvSpPr txBox="1"/>
          <p:nvPr/>
        </p:nvSpPr>
        <p:spPr>
          <a:xfrm>
            <a:off x="540000" y="3623057"/>
            <a:ext cx="77633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邵阳绥宁县期末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下列各数是无理数的是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58" name="yt_table_14058" title="H_36.3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608775"/>
                  </p:ext>
                </p:extLst>
              </p:nvPr>
            </p:nvGraphicFramePr>
            <p:xfrm>
              <a:off x="540047" y="4102360"/>
              <a:ext cx="9103933" cy="52095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63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6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65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3.14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58" name="yt_table_14058" descr="{&quot;rangeId&quot;:12,&quot;type&quot;:&quot;Option&quot;}" title="H_36.3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608775"/>
                  </p:ext>
                </p:extLst>
              </p:nvPr>
            </p:nvGraphicFramePr>
            <p:xfrm>
              <a:off x="540047" y="4102360"/>
              <a:ext cx="9103933" cy="461518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63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86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865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866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3.14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02314" t="-3896" r="-18200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83450" t="-3896" r="-6503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435842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59" name="yt_shape_14059"/>
              <p:cNvSpPr txBox="1"/>
              <p:nvPr/>
            </p:nvSpPr>
            <p:spPr>
              <a:xfrm>
                <a:off x="540000" y="4614564"/>
                <a:ext cx="9774214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0.101001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59" name="yt_shape_140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4564"/>
                <a:ext cx="9774214" cy="640625"/>
              </a:xfrm>
              <a:prstGeom prst="rect">
                <a:avLst/>
              </a:prstGeom>
              <a:blipFill>
                <a:blip r:embed="rId7"/>
                <a:stretch>
                  <a:fillRect l="-1934" r="-9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59953" title="H_25.973701">
            <a:extLst>
              <a:ext uri="{FF2B5EF4-FFF2-40B4-BE49-F238E27FC236}">
                <a16:creationId xmlns:a16="http://schemas.microsoft.com/office/drawing/2014/main" id="{2F66C620-0275-8B6C-E032-891C125D40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04986F-CBB1-13F8-65B1-1FC6C65D65EB}"/>
              </a:ext>
            </a:extLst>
          </p:cNvPr>
          <p:cNvSpPr txBox="1"/>
          <p:nvPr/>
        </p:nvSpPr>
        <p:spPr>
          <a:xfrm>
            <a:off x="8686065" y="134839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B42D44-50DA-5643-6022-77DF608C28B4}"/>
              </a:ext>
            </a:extLst>
          </p:cNvPr>
          <p:cNvSpPr txBox="1"/>
          <p:nvPr/>
        </p:nvSpPr>
        <p:spPr>
          <a:xfrm>
            <a:off x="4968141" y="2376524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CA3AE4-DBCB-727E-3E44-2AD2226EC42F}"/>
              </a:ext>
            </a:extLst>
          </p:cNvPr>
          <p:cNvSpPr txBox="1"/>
          <p:nvPr/>
        </p:nvSpPr>
        <p:spPr>
          <a:xfrm>
            <a:off x="7307989" y="35762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468755-1A5D-0F82-1451-18F16A8F99BB}"/>
              </a:ext>
            </a:extLst>
          </p:cNvPr>
          <p:cNvSpPr txBox="1"/>
          <p:nvPr/>
        </p:nvSpPr>
        <p:spPr>
          <a:xfrm>
            <a:off x="9291475" y="4567758"/>
            <a:ext cx="637286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1" name="yt_shape_14061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实数的估算、大小比较及运算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2" name="yt_shape_14062"/>
              <p:cNvSpPr txBox="1"/>
              <p:nvPr/>
            </p:nvSpPr>
            <p:spPr>
              <a:xfrm>
                <a:off x="540000" y="1395205"/>
                <a:ext cx="90665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柳州市中考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62" name="yt_shape_14062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066585" cy="638893"/>
              </a:xfrm>
              <a:prstGeom prst="rect">
                <a:avLst/>
              </a:prstGeom>
              <a:blipFill>
                <a:blip r:embed="rId2"/>
                <a:stretch>
                  <a:fillRect l="-2085" r="-107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64" name="yt_table_1406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714481"/>
                  </p:ext>
                </p:extLst>
              </p:nvPr>
            </p:nvGraphicFramePr>
            <p:xfrm>
              <a:off x="540047" y="2084886"/>
              <a:ext cx="7471729" cy="67144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6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6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64" name="yt_table_14064" descr="{&quot;rangeId&quot;:1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714481"/>
                  </p:ext>
                </p:extLst>
              </p:nvPr>
            </p:nvGraphicFramePr>
            <p:xfrm>
              <a:off x="540047" y="2084886"/>
              <a:ext cx="7471729" cy="63271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86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86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446" r="-17278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65" name="yt_shape_14065"/>
              <p:cNvSpPr txBox="1"/>
              <p:nvPr/>
            </p:nvSpPr>
            <p:spPr>
              <a:xfrm>
                <a:off x="540000" y="2768248"/>
                <a:ext cx="684495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湘西州古丈县期末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65" name="yt_shape_1406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8248"/>
                <a:ext cx="6844951" cy="465577"/>
              </a:xfrm>
              <a:prstGeom prst="rect">
                <a:avLst/>
              </a:prstGeom>
              <a:blipFill>
                <a:blip r:embed="rId4"/>
                <a:stretch>
                  <a:fillRect l="-2763" t="-3947" r="-1783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67" name="yt_table_140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878146"/>
              </p:ext>
            </p:extLst>
          </p:nvPr>
        </p:nvGraphicFramePr>
        <p:xfrm>
          <a:off x="540047" y="3284613"/>
          <a:ext cx="6514149" cy="950976"/>
        </p:xfrm>
        <a:graphic>
          <a:graphicData uri="http://schemas.openxmlformats.org/drawingml/2006/table">
            <a:tbl>
              <a:tblPr/>
              <a:tblGrid>
                <a:gridCol w="4032886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69" name="yt_shape_14069"/>
              <p:cNvSpPr txBox="1"/>
              <p:nvPr/>
            </p:nvSpPr>
            <p:spPr>
              <a:xfrm>
                <a:off x="540119" y="4286167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f2f8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069" name="yt_shape_14069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86167"/>
                <a:ext cx="11492915" cy="958724"/>
              </a:xfrm>
              <a:prstGeom prst="rect">
                <a:avLst/>
              </a:prstGeom>
              <a:blipFill>
                <a:blip r:embed="rId5"/>
                <a:stretch>
                  <a:fillRect l="-1645" t="-1274" b="-19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71" name="yt_table_140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334046"/>
              </p:ext>
            </p:extLst>
          </p:nvPr>
        </p:nvGraphicFramePr>
        <p:xfrm>
          <a:off x="540047" y="5295679"/>
          <a:ext cx="6220461" cy="950976"/>
        </p:xfrm>
        <a:graphic>
          <a:graphicData uri="http://schemas.openxmlformats.org/drawingml/2006/table">
            <a:tbl>
              <a:tblPr/>
              <a:tblGrid>
                <a:gridCol w="4032886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  <a:gridCol w="2187575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p:pic>
        <p:nvPicPr>
          <p:cNvPr id="3" name="yt_shape_1714123260017" title="H_25.973701">
            <a:extLst>
              <a:ext uri="{FF2B5EF4-FFF2-40B4-BE49-F238E27FC236}">
                <a16:creationId xmlns:a16="http://schemas.microsoft.com/office/drawing/2014/main" id="{72D059CE-795D-4311-D2CE-839FDFC9BB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74F76B-7008-1BB2-B353-4DB9C4E3DC8F}"/>
              </a:ext>
            </a:extLst>
          </p:cNvPr>
          <p:cNvSpPr txBox="1"/>
          <p:nvPr/>
        </p:nvSpPr>
        <p:spPr>
          <a:xfrm>
            <a:off x="8598626" y="1348399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9D303C-94DD-A1A5-95CD-E29FB893638D}"/>
              </a:ext>
            </a:extLst>
          </p:cNvPr>
          <p:cNvSpPr txBox="1"/>
          <p:nvPr/>
        </p:nvSpPr>
        <p:spPr>
          <a:xfrm>
            <a:off x="6415941" y="2721442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F76352-9B6E-D13F-2FD6-7C354C4EE1F8}"/>
              </a:ext>
            </a:extLst>
          </p:cNvPr>
          <p:cNvSpPr txBox="1"/>
          <p:nvPr/>
        </p:nvSpPr>
        <p:spPr>
          <a:xfrm>
            <a:off x="1059708" y="476444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3" name="yt_shape_14073"/>
              <p:cNvSpPr txBox="1"/>
              <p:nvPr/>
            </p:nvSpPr>
            <p:spPr>
              <a:xfrm>
                <a:off x="540000" y="900000"/>
                <a:ext cx="9755940" cy="5593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的整数部分是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3" name="yt_shape_14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55940" cy="5593647"/>
              </a:xfrm>
              <a:prstGeom prst="rect">
                <a:avLst/>
              </a:prstGeom>
              <a:blipFill>
                <a:blip r:embed="rId2"/>
                <a:stretch>
                  <a:fillRect l="-1938" t="-436" r="-938" b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414504-A6F7-F029-0D81-CC08ACAB75E9}"/>
              </a:ext>
            </a:extLst>
          </p:cNvPr>
          <p:cNvSpPr txBox="1"/>
          <p:nvPr/>
        </p:nvSpPr>
        <p:spPr>
          <a:xfrm>
            <a:off x="4739541" y="853194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275ADD-9D5D-2821-EA8F-65677EB6B783}"/>
              </a:ext>
            </a:extLst>
          </p:cNvPr>
          <p:cNvSpPr txBox="1"/>
          <p:nvPr/>
        </p:nvSpPr>
        <p:spPr>
          <a:xfrm>
            <a:off x="5239540" y="1373513"/>
            <a:ext cx="789686" cy="851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430524-BDF3-2D49-0E43-EA30B89D9419}"/>
                  </a:ext>
                </a:extLst>
              </p:cNvPr>
              <p:cNvSpPr txBox="1"/>
              <p:nvPr/>
            </p:nvSpPr>
            <p:spPr>
              <a:xfrm>
                <a:off x="449989" y="3574169"/>
                <a:ext cx="3604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mathAnswerShape': 1}">
                <a:extLst>
                  <a:ext uri="{FF2B5EF4-FFF2-40B4-BE49-F238E27FC236}">
                    <a16:creationId xmlns:a16="http://schemas.microsoft.com/office/drawing/2014/main" id="{09430524-BDF3-2D49-0E43-EA30B89D9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4169"/>
                <a:ext cx="3604323" cy="765061"/>
              </a:xfrm>
              <a:prstGeom prst="rect">
                <a:avLst/>
              </a:prstGeom>
              <a:blipFill>
                <a:blip r:embed="rId3"/>
                <a:stretch>
                  <a:fillRect l="-2707" r="-27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710A84-7390-1ABE-4DFF-B4A5C092FD14}"/>
                  </a:ext>
                </a:extLst>
              </p:cNvPr>
              <p:cNvSpPr txBox="1"/>
              <p:nvPr/>
            </p:nvSpPr>
            <p:spPr>
              <a:xfrm>
                <a:off x="1703512" y="4149080"/>
                <a:ext cx="1242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710A84-7390-1ABE-4DFF-B4A5C092FD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149080"/>
                <a:ext cx="1242124" cy="765061"/>
              </a:xfrm>
              <a:prstGeom prst="rect">
                <a:avLst/>
              </a:prstGeom>
              <a:blipFill>
                <a:blip r:embed="rId4"/>
                <a:stretch>
                  <a:fillRect l="-7353" r="-833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0A373AE-BBDA-6D33-6B10-AF42E72F042C}"/>
              </a:ext>
            </a:extLst>
          </p:cNvPr>
          <p:cNvSpPr txBox="1"/>
          <p:nvPr/>
        </p:nvSpPr>
        <p:spPr>
          <a:xfrm>
            <a:off x="449989" y="549288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68E5D2-9AB0-3910-5279-5AF379E402B8}"/>
              </a:ext>
            </a:extLst>
          </p:cNvPr>
          <p:cNvSpPr txBox="1"/>
          <p:nvPr/>
        </p:nvSpPr>
        <p:spPr>
          <a:xfrm>
            <a:off x="1703512" y="587183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5" name="yt_shape_14085"/>
              <p:cNvSpPr txBox="1"/>
              <p:nvPr/>
            </p:nvSpPr>
            <p:spPr>
              <a:xfrm>
                <a:off x="540000" y="900000"/>
                <a:ext cx="9000413" cy="2198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5" name="yt_shape_14085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00413" cy="2198422"/>
              </a:xfrm>
              <a:prstGeom prst="rect">
                <a:avLst/>
              </a:prstGeom>
              <a:blipFill>
                <a:blip r:embed="rId2"/>
                <a:stretch>
                  <a:fillRect l="-2100" r="-1016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B9A295-8E8B-D5A2-1FCD-C46583B8D4EB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55205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74B9A295-8E8B-D5A2-1FCD-C46583B8D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5520563" cy="615392"/>
              </a:xfrm>
              <a:prstGeom prst="rect">
                <a:avLst/>
              </a:prstGeom>
              <a:blipFill>
                <a:blip r:embed="rId3"/>
                <a:stretch>
                  <a:fillRect l="-1768" r="-176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647E1A-0EF3-8CE0-BBC5-47C2CCD47010}"/>
                  </a:ext>
                </a:extLst>
              </p:cNvPr>
              <p:cNvSpPr txBox="1"/>
              <p:nvPr/>
            </p:nvSpPr>
            <p:spPr>
              <a:xfrm>
                <a:off x="1631504" y="2080457"/>
                <a:ext cx="21677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647E1A-0EF3-8CE0-BBC5-47C2CCD47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080457"/>
                <a:ext cx="2167764" cy="615391"/>
              </a:xfrm>
              <a:prstGeom prst="rect">
                <a:avLst/>
              </a:prstGeom>
              <a:blipFill>
                <a:blip r:embed="rId4"/>
                <a:stretch>
                  <a:fillRect l="-4507" r="-450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6C9CBF-CD00-EA20-8707-738E4895DA17}"/>
                  </a:ext>
                </a:extLst>
              </p:cNvPr>
              <p:cNvSpPr txBox="1"/>
              <p:nvPr/>
            </p:nvSpPr>
            <p:spPr>
              <a:xfrm>
                <a:off x="1631504" y="2602236"/>
                <a:ext cx="17867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6C9CBF-CD00-EA20-8707-738E4895D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02236"/>
                <a:ext cx="1786763" cy="555765"/>
              </a:xfrm>
              <a:prstGeom prst="rect">
                <a:avLst/>
              </a:prstGeom>
              <a:blipFill>
                <a:blip r:embed="rId5"/>
                <a:stretch>
                  <a:fillRect l="-5461" t="-1099" r="-546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0" name="yt_shape_1409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089" name="yt_image_14089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2" name="yt_shape_14092"/>
          <p:cNvSpPr txBox="1"/>
          <p:nvPr/>
        </p:nvSpPr>
        <p:spPr>
          <a:xfrm>
            <a:off x="540000" y="1482165"/>
            <a:ext cx="43778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93" name="yt_table_14093" title="H_114.78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193241"/>
                  </p:ext>
                </p:extLst>
              </p:nvPr>
            </p:nvGraphicFramePr>
            <p:xfrm>
              <a:off x="540047" y="1961468"/>
              <a:ext cx="6448045" cy="154692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381822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g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093" name="yt_table_14093" descr="{&quot;rangeId&quot;:20,&quot;type&quot;:&quot;Option&quot;}" title="H_114.78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193241"/>
                  </p:ext>
                </p:extLst>
              </p:nvPr>
            </p:nvGraphicFramePr>
            <p:xfrm>
              <a:off x="540047" y="1961468"/>
              <a:ext cx="6448045" cy="1457707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381822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8533" b="-1177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9"/>
                      </a:ext>
                    </a:extLst>
                  </a:tr>
                  <a:tr h="7426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6721" r="-58533" b="-1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844" t="-96721" b="-1393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94" name="yt_shape_14094"/>
              <p:cNvSpPr txBox="1"/>
              <p:nvPr/>
            </p:nvSpPr>
            <p:spPr>
              <a:xfrm>
                <a:off x="540000" y="3469641"/>
                <a:ext cx="987943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094" name="yt_shape_14094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9641"/>
                <a:ext cx="9879436" cy="465577"/>
              </a:xfrm>
              <a:prstGeom prst="rect">
                <a:avLst/>
              </a:prstGeom>
              <a:blipFill>
                <a:blip r:embed="rId4"/>
                <a:stretch>
                  <a:fillRect l="-1914" t="-3896" r="-92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96" name="yt_table_140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7144"/>
              </p:ext>
            </p:extLst>
          </p:nvPr>
        </p:nvGraphicFramePr>
        <p:xfrm>
          <a:off x="540047" y="3986006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98" name="yt_shape_14098"/>
              <p:cNvSpPr txBox="1"/>
              <p:nvPr/>
            </p:nvSpPr>
            <p:spPr>
              <a:xfrm>
                <a:off x="540120" y="4512177"/>
                <a:ext cx="11492915" cy="9952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若将三个数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6fe2d,isEnd"/>
                  </a:rPr>
                  <a:t>其中被如图所示的墨迹覆盖的数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098" name="yt_shape_140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512177"/>
                <a:ext cx="11492915" cy="995209"/>
              </a:xfrm>
              <a:prstGeom prst="rect">
                <a:avLst/>
              </a:prstGeom>
              <a:blipFill>
                <a:blip r:embed="rId5"/>
                <a:stretch>
                  <a:fillRect l="-1645" t="-1227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00" name="yt_image_14100" title="H_25.02">
            <a:extLst>
              <a:ext uri="">
                <a16:creationId xmlns:p14="http://schemas.microsoft.com/office/powerpoint/2010/main"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57164" y="5710538"/>
            <a:ext cx="3877671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BEC557-F2E2-6649-75DE-0B6E2FC38587}"/>
              </a:ext>
            </a:extLst>
          </p:cNvPr>
          <p:cNvSpPr txBox="1"/>
          <p:nvPr/>
        </p:nvSpPr>
        <p:spPr>
          <a:xfrm>
            <a:off x="3955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C322BF-336D-6D21-046E-AB5E2B7B2788}"/>
              </a:ext>
            </a:extLst>
          </p:cNvPr>
          <p:cNvSpPr txBox="1"/>
          <p:nvPr/>
        </p:nvSpPr>
        <p:spPr>
          <a:xfrm>
            <a:off x="9403615" y="3422835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16CB56-8DF0-8640-0085-EC6AF4B03072}"/>
                  </a:ext>
                </a:extLst>
              </p:cNvPr>
              <p:cNvSpPr txBox="1"/>
              <p:nvPr/>
            </p:nvSpPr>
            <p:spPr>
              <a:xfrm>
                <a:off x="1107334" y="4909503"/>
                <a:ext cx="900939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4" name="文本框 3" descr="{'rangeId': 22, 'hasSerialNum': 1, 'mathAnswerShape': 1}">
                <a:extLst>
                  <a:ext uri="{FF2B5EF4-FFF2-40B4-BE49-F238E27FC236}">
                    <a16:creationId xmlns:a16="http://schemas.microsoft.com/office/drawing/2014/main" id="{9B16CB56-8DF0-8640-0085-EC6AF4B03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4" y="4909503"/>
                <a:ext cx="900939" cy="55411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727</Words>
  <Application>Microsoft Office PowerPoint</Application>
  <PresentationFormat>宽屏</PresentationFormat>
  <Paragraphs>151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,isEnd</vt:lpstr>
      <vt:lpstr>_⨹_1_a9dc5</vt:lpstr>
      <vt:lpstr>_⨹_14_6fe2d,isEnd</vt:lpstr>
      <vt:lpstr>_⨹_2_40bbb,isEnd</vt:lpstr>
      <vt:lpstr>_⨹_5_4f989</vt:lpstr>
      <vt:lpstr>_⨹_6_df2f8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2024-04-28T05:01:57Z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