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2" r:id="rId15"/>
    <p:sldId id="341" r:id="rId16"/>
    <p:sldId id="340" r:id="rId17"/>
    <p:sldId id="339" r:id="rId18"/>
    <p:sldId id="338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1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7115" y="3009900"/>
            <a:ext cx="7557135" cy="921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43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3933190"/>
            <a:ext cx="2669540" cy="287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004945"/>
            <a:ext cx="3119755" cy="28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40" y="4091305"/>
            <a:ext cx="3122930" cy="268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61620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45640"/>
            <a:ext cx="88773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355" y="2680335"/>
            <a:ext cx="79883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529899"/>
            <a:ext cx="4485714" cy="35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4236184"/>
            <a:ext cx="7933333" cy="41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3429000"/>
            <a:ext cx="2669540" cy="287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0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73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06195"/>
            <a:ext cx="54140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11680"/>
            <a:ext cx="81426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9130" y="2745740"/>
            <a:ext cx="76993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585136"/>
            <a:ext cx="4457142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4300278"/>
            <a:ext cx="7904761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160" y="1124585"/>
            <a:ext cx="2784475" cy="250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415" y="4091305"/>
            <a:ext cx="3013075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8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864235"/>
            <a:ext cx="10075545" cy="227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3213100"/>
            <a:ext cx="10434955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415" y="4091305"/>
            <a:ext cx="3013075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390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835" y="3717290"/>
            <a:ext cx="3898900" cy="302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421495" cy="588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2"/>
          <a:stretch>
            <a:fillRect/>
          </a:stretch>
        </p:blipFill>
        <p:spPr>
          <a:xfrm>
            <a:off x="9264650" y="2780665"/>
            <a:ext cx="2839720" cy="204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93141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021205"/>
            <a:ext cx="94843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40990"/>
            <a:ext cx="43910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604895"/>
            <a:ext cx="9004300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21"/>
          <a:stretch>
            <a:fillRect/>
          </a:stretch>
        </p:blipFill>
        <p:spPr>
          <a:xfrm>
            <a:off x="9264650" y="3357245"/>
            <a:ext cx="2736215" cy="302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0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28700"/>
            <a:ext cx="54584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1762125"/>
            <a:ext cx="51542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1500" y="2656205"/>
            <a:ext cx="56959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496310"/>
            <a:ext cx="58832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4334896"/>
            <a:ext cx="3447619" cy="4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144770"/>
            <a:ext cx="74968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7"/>
          <a:stretch>
            <a:fillRect/>
          </a:stretch>
        </p:blipFill>
        <p:spPr>
          <a:xfrm>
            <a:off x="9584690" y="4107180"/>
            <a:ext cx="2272030" cy="251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/>
        </p:nvSpPr>
        <p:spPr bwMode="white">
          <a:xfrm>
            <a:off x="6140450" y="1028700"/>
            <a:ext cx="44564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565900" y="3496310"/>
            <a:ext cx="38322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8" grpId="0" bldLvl="0" animBg="1"/>
      <p:bldP spid="23" grpId="0" bldLvl="0" animBg="1"/>
      <p:bldP spid="29" grpId="0" bldLvl="0" animBg="1"/>
      <p:bldP spid="31" grpId="0" bldLvl="0" animBg="1"/>
      <p:bldP spid="37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199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54595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934210"/>
            <a:ext cx="88093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791460"/>
            <a:ext cx="93726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7540" y="3575685"/>
            <a:ext cx="44621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485005"/>
            <a:ext cx="8996680" cy="210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2"/>
          <a:stretch>
            <a:fillRect/>
          </a:stretch>
        </p:blipFill>
        <p:spPr>
          <a:xfrm>
            <a:off x="9264650" y="2780665"/>
            <a:ext cx="2839720" cy="204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2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38885"/>
            <a:ext cx="54140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495" y="2038985"/>
            <a:ext cx="87941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44588"/>
            <a:ext cx="267619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725" y="3726180"/>
            <a:ext cx="54368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551680"/>
            <a:ext cx="66516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2"/>
          <a:stretch>
            <a:fillRect/>
          </a:stretch>
        </p:blipFill>
        <p:spPr>
          <a:xfrm>
            <a:off x="8328025" y="4220845"/>
            <a:ext cx="3254375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white">
          <a:xfrm>
            <a:off x="6096635" y="1238885"/>
            <a:ext cx="27781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157595" y="3726180"/>
            <a:ext cx="42532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animBg="1"/>
      <p:bldP spid="20" grpId="0" bldLvl="0" animBg="1"/>
      <p:bldP spid="24" grpId="0" bldLvl="0" animBg="1"/>
      <p:bldP spid="26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3284855"/>
            <a:ext cx="4351655" cy="347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7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2465" y="5287010"/>
            <a:ext cx="33261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07"/>
          <a:stretch>
            <a:fillRect/>
          </a:stretch>
        </p:blipFill>
        <p:spPr>
          <a:xfrm>
            <a:off x="8904605" y="1196975"/>
            <a:ext cx="3096895" cy="437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9690735" cy="426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3870" y="2204720"/>
            <a:ext cx="2693035" cy="35191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39230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385" y="2040255"/>
            <a:ext cx="25558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74975"/>
            <a:ext cx="40151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52545"/>
            <a:ext cx="97548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739005"/>
            <a:ext cx="55848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5664395"/>
            <a:ext cx="5895238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07"/>
          <a:stretch>
            <a:fillRect/>
          </a:stretch>
        </p:blipFill>
        <p:spPr>
          <a:xfrm>
            <a:off x="9836785" y="868680"/>
            <a:ext cx="2319020" cy="327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white">
          <a:xfrm>
            <a:off x="4697095" y="2974975"/>
            <a:ext cx="58629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66815" y="4739005"/>
            <a:ext cx="24066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22625" y="2040255"/>
            <a:ext cx="39630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1" grpId="0" bldLvl="0" animBg="1"/>
      <p:bldP spid="26" grpId="0" bldLvl="0" animBg="1"/>
      <p:bldP spid="29" grpId="0" animBg="1"/>
      <p:bldP spid="30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1210"/>
            <a:ext cx="8055610" cy="594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50" y="837565"/>
            <a:ext cx="47859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150" y="1534795"/>
            <a:ext cx="65341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4365" y="2204720"/>
            <a:ext cx="19335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3585" y="2886075"/>
            <a:ext cx="50787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1025" y="3590925"/>
            <a:ext cx="647446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9455" y="4158615"/>
            <a:ext cx="29546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48030" y="4862195"/>
            <a:ext cx="25749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2150" y="5515610"/>
            <a:ext cx="27666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95325" y="6161405"/>
            <a:ext cx="282702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96"/>
          <a:stretch>
            <a:fillRect/>
          </a:stretch>
        </p:blipFill>
        <p:spPr>
          <a:xfrm>
            <a:off x="8544560" y="908685"/>
            <a:ext cx="3110865" cy="441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805" y="1093470"/>
            <a:ext cx="3255645" cy="425386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2567940" y="2204720"/>
            <a:ext cx="276161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73475" y="4158615"/>
            <a:ext cx="32918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22955" y="4862195"/>
            <a:ext cx="463232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0" grpId="0" bldLvl="0" animBg="1"/>
      <p:bldP spid="25" grpId="0" bldLvl="0" animBg="1"/>
      <p:bldP spid="31" grpId="0" bldLvl="0" animBg="1"/>
      <p:bldP spid="38" grpId="0" bldLvl="0" animBg="1"/>
      <p:bldP spid="42" grpId="0" bldLvl="0" animBg="1"/>
      <p:bldP spid="44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75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3765293"/>
            <a:ext cx="2247619" cy="4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2575" y="4718685"/>
            <a:ext cx="18535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293235"/>
            <a:ext cx="2524760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4146036"/>
            <a:ext cx="2019047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50"/>
          <a:stretch>
            <a:fillRect/>
          </a:stretch>
        </p:blipFill>
        <p:spPr>
          <a:xfrm>
            <a:off x="7607935" y="4004945"/>
            <a:ext cx="2956560" cy="239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9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630" y="3899535"/>
            <a:ext cx="3392170" cy="2628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260"/>
            <a:ext cx="9885714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714" y="2219933"/>
            <a:ext cx="2752380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285" y="3077210"/>
            <a:ext cx="52362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96055"/>
            <a:ext cx="9686925" cy="240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1910080"/>
            <a:ext cx="345694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8677910" y="2204720"/>
            <a:ext cx="3259455" cy="245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0415" y="3077210"/>
            <a:ext cx="247967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714" y="1353340"/>
            <a:ext cx="5504761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15" y="2259330"/>
            <a:ext cx="57835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3174365"/>
            <a:ext cx="97770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4070350"/>
            <a:ext cx="92062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9265" y="4966335"/>
            <a:ext cx="74066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185" y="332740"/>
            <a:ext cx="3361690" cy="267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8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74383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475" y="2192020"/>
            <a:ext cx="63684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815" y="3107055"/>
            <a:ext cx="49472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714" y="3974549"/>
            <a:ext cx="4133333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714" y="4908676"/>
            <a:ext cx="3885714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1844675"/>
            <a:ext cx="3361690" cy="267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573145"/>
            <a:ext cx="3340100" cy="300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2024-04-27T10:30:51Z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