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395" y="2925445"/>
            <a:ext cx="5782310" cy="776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42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0000" y="4338890"/>
            <a:ext cx="800000" cy="4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910" y="5010785"/>
            <a:ext cx="1954530" cy="175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68655"/>
            <a:ext cx="9432925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215" y="2224405"/>
            <a:ext cx="499554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1215" y="3700145"/>
            <a:ext cx="5113020" cy="18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35355" y="5858510"/>
            <a:ext cx="753935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716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866775"/>
            <a:ext cx="393128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1500" y="2092960"/>
            <a:ext cx="63246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2908300"/>
            <a:ext cx="10147935" cy="23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5506720"/>
            <a:ext cx="57886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4004945"/>
            <a:ext cx="2826385" cy="253047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620895" y="866775"/>
            <a:ext cx="455358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3" grpId="0" bldLvl="0" animBg="1"/>
      <p:bldP spid="38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5645"/>
            <a:ext cx="10158095" cy="558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9390" y="4610735"/>
            <a:ext cx="2976245" cy="2012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746125"/>
            <a:ext cx="9541510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970" y="894715"/>
            <a:ext cx="483235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380" y="1775460"/>
            <a:ext cx="508825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545" y="2993390"/>
            <a:ext cx="4197350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2970" y="4500880"/>
            <a:ext cx="486473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08380" y="5347335"/>
            <a:ext cx="629348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08380" y="6101080"/>
            <a:ext cx="701611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0" grpId="0" bldLvl="0" animBg="1"/>
      <p:bldP spid="24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261475" cy="477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960235" y="4734560"/>
            <a:ext cx="333184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653280"/>
            <a:ext cx="2950210" cy="201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69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165" y="1050290"/>
            <a:ext cx="45015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165" y="1996440"/>
            <a:ext cx="346519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2770" y="2815590"/>
            <a:ext cx="38538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165" y="3625850"/>
            <a:ext cx="412178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5165" y="4427220"/>
            <a:ext cx="559943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185" y="5211667"/>
            <a:ext cx="2289046" cy="40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165" y="6030595"/>
            <a:ext cx="374205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543560"/>
            <a:ext cx="3853180" cy="263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7" grpId="0" bldLvl="0" animBg="1"/>
      <p:bldP spid="21" grpId="0" bldLvl="0" animBg="1"/>
      <p:bldP spid="24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1188720"/>
            <a:ext cx="426148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725" y="2031365"/>
            <a:ext cx="69424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625" y="2964180"/>
            <a:ext cx="566483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2625" y="3882390"/>
            <a:ext cx="591502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0725" y="5245100"/>
            <a:ext cx="367601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2625" y="6120130"/>
            <a:ext cx="995934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1196975"/>
            <a:ext cx="3358515" cy="229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1" grpId="0" bldLvl="0" animBg="1"/>
      <p:bldP spid="27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311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0935" y="4148455"/>
            <a:ext cx="2458720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710565"/>
            <a:ext cx="8886825" cy="59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5405" y="939165"/>
            <a:ext cx="54178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5405" y="1570990"/>
            <a:ext cx="303657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35405" y="2205990"/>
            <a:ext cx="42056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1115" y="2853055"/>
            <a:ext cx="3462655" cy="176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49070" y="4803775"/>
            <a:ext cx="433324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49070" y="5493385"/>
            <a:ext cx="211899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49070" y="6197600"/>
            <a:ext cx="42005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570865"/>
            <a:ext cx="2581910" cy="274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6" grpId="0" bldLvl="0" animBg="1"/>
      <p:bldP spid="21" grpId="0" bldLvl="0" animBg="1"/>
      <p:bldP spid="23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325"/>
            <a:ext cx="73209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835150"/>
            <a:ext cx="10264775" cy="207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029710"/>
            <a:ext cx="97821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3933190"/>
            <a:ext cx="2581910" cy="274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63</cp:revision>
  <dcterms:created xsi:type="dcterms:W3CDTF">2015-09-16T06:44:00Z</dcterms:created>
  <dcterms:modified xsi:type="dcterms:W3CDTF">2024-04-27T08:22:48Z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