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920" y="3013710"/>
            <a:ext cx="6360160" cy="92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4895"/>
            <a:ext cx="75418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37080"/>
            <a:ext cx="9298305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591560"/>
            <a:ext cx="36366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521200"/>
            <a:ext cx="924115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18635" y="3591560"/>
            <a:ext cx="56051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4" grpId="0" bldLvl="0" animBg="1"/>
      <p:bldP spid="3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2889885"/>
            <a:ext cx="78771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761" y="3786682"/>
            <a:ext cx="2400000" cy="4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965" y="4683760"/>
            <a:ext cx="40379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005330"/>
            <a:ext cx="747204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24505"/>
            <a:ext cx="36709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03015"/>
            <a:ext cx="2806065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96035"/>
            <a:ext cx="8521700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6270" y="2954655"/>
            <a:ext cx="50838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5945" y="3812540"/>
            <a:ext cx="64058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24761" y="4794690"/>
            <a:ext cx="2504761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6095" y="5643245"/>
            <a:ext cx="42233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22" grpId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3565"/>
            <a:ext cx="10260965" cy="614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695" y="1586230"/>
            <a:ext cx="70294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177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1721966"/>
            <a:ext cx="438095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77017"/>
            <a:ext cx="371428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8680" y="5123008"/>
            <a:ext cx="371247" cy="40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49347"/>
            <a:ext cx="352380" cy="4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5396386"/>
            <a:ext cx="323809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4670" y="2300605"/>
            <a:ext cx="17024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7895" y="4110355"/>
            <a:ext cx="24041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0476" y="6063313"/>
            <a:ext cx="847619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2024-04-27T07:01:05Z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