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5685" y="3040380"/>
            <a:ext cx="5427345" cy="9213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47395"/>
            <a:ext cx="9457055" cy="5984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7705" y="784225"/>
            <a:ext cx="642810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7705" y="1463675"/>
            <a:ext cx="651256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22630" y="1985010"/>
            <a:ext cx="296227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17855" y="2586990"/>
            <a:ext cx="738568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7705" y="3225800"/>
            <a:ext cx="362394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7705" y="3846830"/>
            <a:ext cx="407289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7705" y="4413250"/>
            <a:ext cx="8167370" cy="171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87705" y="6273800"/>
            <a:ext cx="722884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805" y="1124585"/>
            <a:ext cx="3329305" cy="2432685"/>
          </a:xfrm>
          <a:prstGeom prst="rect">
            <a:avLst/>
          </a:prstGeom>
        </p:spPr>
      </p:pic>
      <p:sp useBgFill="1">
        <p:nvSpPr>
          <p:cNvPr id="43" name="矩形 42"/>
          <p:cNvSpPr/>
          <p:nvPr/>
        </p:nvSpPr>
        <p:spPr bwMode="white">
          <a:xfrm>
            <a:off x="3684270" y="1985010"/>
            <a:ext cx="375666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4760595" y="3846830"/>
            <a:ext cx="377317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6" grpId="0" bldLvl="0" animBg="1"/>
      <p:bldP spid="22" grpId="0" bldLvl="0" animBg="1"/>
      <p:bldP spid="28" grpId="0" bldLvl="0" animBg="1"/>
      <p:bldP spid="32" grpId="0" bldLvl="0" animBg="1"/>
      <p:bldP spid="36" grpId="0" bldLvl="0" animBg="1"/>
      <p:bldP spid="42" grpId="0" bldLvl="0" animBg="1"/>
      <p:bldP spid="43" grpId="0" bldLvl="0" animBg="1"/>
      <p:bldP spid="4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435" y="2997200"/>
            <a:ext cx="4498975" cy="3386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64990"/>
            <a:ext cx="10800000" cy="3434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800" y="3188970"/>
            <a:ext cx="4274820" cy="341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81735"/>
            <a:ext cx="882142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5815" y="1877695"/>
            <a:ext cx="424243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596515"/>
            <a:ext cx="9015095" cy="185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15950" y="4662170"/>
            <a:ext cx="814959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994"/>
          <a:stretch>
            <a:fillRect/>
          </a:stretch>
        </p:blipFill>
        <p:spPr>
          <a:xfrm>
            <a:off x="9696450" y="2348865"/>
            <a:ext cx="2519680" cy="3386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bldLvl="0" animBg="1"/>
      <p:bldP spid="1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89802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340" y="920115"/>
            <a:ext cx="5298440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8340" y="1437640"/>
            <a:ext cx="742442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84860" y="2080260"/>
            <a:ext cx="5525135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8340" y="2682240"/>
            <a:ext cx="4037330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48945" y="3232150"/>
            <a:ext cx="235077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88340" y="3839210"/>
            <a:ext cx="3662045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88340" y="4412615"/>
            <a:ext cx="8682990" cy="156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688323" y="6160649"/>
            <a:ext cx="4553486" cy="332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07"/>
          <a:stretch>
            <a:fillRect/>
          </a:stretch>
        </p:blipFill>
        <p:spPr>
          <a:xfrm>
            <a:off x="9442450" y="1196975"/>
            <a:ext cx="2485390" cy="3102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5" name="矩形 44"/>
          <p:cNvSpPr/>
          <p:nvPr/>
        </p:nvSpPr>
        <p:spPr bwMode="white">
          <a:xfrm>
            <a:off x="6310630" y="2080260"/>
            <a:ext cx="2226310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2799715" y="3232150"/>
            <a:ext cx="4191635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9" grpId="0" bldLvl="0" animBg="1"/>
      <p:bldP spid="25" grpId="0" bldLvl="0" animBg="1"/>
      <p:bldP spid="28" grpId="0" bldLvl="0" animBg="1"/>
      <p:bldP spid="34" grpId="0" bldLvl="0" animBg="1"/>
      <p:bldP spid="37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455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315" y="4652645"/>
            <a:ext cx="3282950" cy="215709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14425"/>
            <a:ext cx="5483860" cy="128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2687742"/>
            <a:ext cx="4247619" cy="43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3488422"/>
            <a:ext cx="2428571" cy="362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90" y="4121150"/>
            <a:ext cx="660971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92340" y="4121150"/>
            <a:ext cx="250825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1990" y="4824095"/>
            <a:ext cx="911860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animBg="1"/>
      <p:bldP spid="18" grpId="0" animBg="1"/>
      <p:bldP spid="27" grpId="0" bldLvl="0" animBg="1"/>
      <p:bldP spid="2" grpId="0" bldLvl="0" animBg="1"/>
      <p:bldP spid="2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19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09650"/>
            <a:ext cx="623443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5815" y="1772920"/>
            <a:ext cx="836485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83590" y="2535555"/>
            <a:ext cx="10279380" cy="117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07060" y="4042410"/>
            <a:ext cx="10244455" cy="119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758825" y="5549265"/>
            <a:ext cx="402272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315" y="4509135"/>
            <a:ext cx="3282950" cy="2157095"/>
          </a:xfrm>
          <a:prstGeom prst="rect">
            <a:avLst/>
          </a:prstGeom>
        </p:spPr>
      </p:pic>
      <p:sp useBgFill="1">
        <p:nvSpPr>
          <p:cNvPr id="42" name="矩形 41"/>
          <p:cNvSpPr/>
          <p:nvPr/>
        </p:nvSpPr>
        <p:spPr bwMode="white">
          <a:xfrm>
            <a:off x="4781550" y="5549265"/>
            <a:ext cx="338772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6" grpId="0" bldLvl="0" animBg="1"/>
      <p:bldP spid="26" grpId="0" bldLvl="0" animBg="1"/>
      <p:bldP spid="38" grpId="0" bldLvl="0" animBg="1"/>
      <p:bldP spid="4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4362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8515" y="4509135"/>
            <a:ext cx="3238500" cy="183578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19835"/>
            <a:ext cx="5322570" cy="1266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94995" y="2734310"/>
            <a:ext cx="5408930" cy="133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10260" y="4220210"/>
            <a:ext cx="248475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07415" y="4930140"/>
            <a:ext cx="364807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862965" y="5773420"/>
            <a:ext cx="987996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95015" y="4220210"/>
            <a:ext cx="480377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4555490" y="4930140"/>
            <a:ext cx="488061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22" grpId="0" bldLvl="0" animBg="1"/>
      <p:bldP spid="27" grpId="0" bldLvl="0" animBg="1"/>
      <p:bldP spid="40" grpId="0" bldLvl="0" animBg="1"/>
      <p:bldP spid="2" grpId="0" bldLvl="0" animBg="1"/>
      <p:bldP spid="4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5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10945"/>
            <a:ext cx="899477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925955"/>
            <a:ext cx="267462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0725" y="2719070"/>
            <a:ext cx="566610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467735"/>
            <a:ext cx="576453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2715" y="2997200"/>
            <a:ext cx="3766820" cy="2135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4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534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96020" y="4364990"/>
            <a:ext cx="3329305" cy="243268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48410"/>
            <a:ext cx="478218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946910"/>
            <a:ext cx="231457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4380" y="2621280"/>
            <a:ext cx="5486400" cy="167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54380" y="4509135"/>
            <a:ext cx="840168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2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2024-04-27T09:35:46Z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