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10" r:id="rId6"/>
    <p:sldId id="312" r:id="rId7"/>
    <p:sldId id="314" r:id="rId8"/>
    <p:sldId id="318" r:id="rId9"/>
    <p:sldId id="320" r:id="rId10"/>
    <p:sldId id="326" r:id="rId11"/>
    <p:sldId id="256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gs" Target="tags/tag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96" name="yt_image_14196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98" name="yt_shape_14198"/>
          <p:cNvSpPr txBox="1"/>
          <p:nvPr/>
        </p:nvSpPr>
        <p:spPr>
          <a:xfrm>
            <a:off x="540000" y="1482165"/>
            <a:ext cx="3813544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不等式基本性质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</a:p>
        </p:txBody>
      </p:sp>
      <p:sp>
        <p:nvSpPr>
          <p:cNvPr id="14199" name="yt_shape_14199"/>
          <p:cNvSpPr txBox="1"/>
          <p:nvPr/>
        </p:nvSpPr>
        <p:spPr>
          <a:xfrm>
            <a:off x="540000" y="1971599"/>
            <a:ext cx="621003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则下列式子正确的是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00" name="yt_table_14200" title="H_83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22043550"/>
                  </p:ext>
                </p:extLst>
              </p:nvPr>
            </p:nvGraphicFramePr>
            <p:xfrm>
              <a:off x="540047" y="2450902"/>
              <a:ext cx="6437630" cy="1059371"/>
            </p:xfrm>
            <a:graphic>
              <a:graphicData uri="http://schemas.openxmlformats.org/drawingml/2006/table">
                <a:tbl>
                  <a:tblPr/>
                  <a:tblGrid>
                    <a:gridCol w="3780155">
                      <a:extLst>
                        <a:ext uri="{9D8B030D-6E8A-4147-A177-3AD203B41FA5}">
                          <a16:colId xmlns:a16="http://schemas.microsoft.com/office/drawing/2014/main" val="10915"/>
                        </a:ext>
                      </a:extLst>
                    </a:gridCol>
                    <a:gridCol w="2657475">
                      <a:extLst>
                        <a:ext uri="{9D8B030D-6E8A-4147-A177-3AD203B41FA5}">
                          <a16:colId xmlns:a16="http://schemas.microsoft.com/office/drawing/2014/main" val="1091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3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3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4200" name="yt_table_14200" descr="{&quot;rangeId&quot;:2,&quot;type&quot;:&quot;Option&quot;}" title="H_83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22043550"/>
                  </p:ext>
                </p:extLst>
              </p:nvPr>
            </p:nvGraphicFramePr>
            <p:xfrm>
              <a:off x="540047" y="2450902"/>
              <a:ext cx="6437630" cy="1059371"/>
            </p:xfrm>
            <a:graphic>
              <a:graphicData uri="http://schemas.openxmlformats.org/drawingml/2006/table">
                <a:tbl>
                  <a:tblPr/>
                  <a:tblGrid>
                    <a:gridCol w="3780155">
                      <a:extLst>
                        <a:ext uri="{9D8B030D-6E8A-4147-A177-3AD203B41FA5}">
                          <a16:colId xmlns:a16="http://schemas.microsoft.com/office/drawing/2014/main" val="10915"/>
                        </a:ext>
                      </a:extLst>
                    </a:gridCol>
                    <a:gridCol w="2657475">
                      <a:extLst>
                        <a:ext uri="{9D8B030D-6E8A-4147-A177-3AD203B41FA5}">
                          <a16:colId xmlns:a16="http://schemas.microsoft.com/office/drawing/2014/main" val="10916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2431" b="-98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34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3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201" name="yt_shape_14201"/>
          <p:cNvSpPr txBox="1"/>
          <p:nvPr/>
        </p:nvSpPr>
        <p:spPr>
          <a:xfrm>
            <a:off x="540000" y="3560827"/>
            <a:ext cx="719588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4202" name="yt_image_14202" title="H_22.41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4192494"/>
            <a:ext cx="3176317" cy="284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04" name="yt_shape_14204"/>
          <p:cNvSpPr txBox="1"/>
          <p:nvPr/>
        </p:nvSpPr>
        <p:spPr>
          <a:xfrm>
            <a:off x="540000" y="4527826"/>
            <a:ext cx="746678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3281829" title="H_26.259764">
            <a:extLst>
              <a:ext uri="{FF2B5EF4-FFF2-40B4-BE49-F238E27FC236}">
                <a16:creationId xmlns:a16="http://schemas.microsoft.com/office/drawing/2014/main" id="{1EBD9BE2-F2F9-BC17-F32C-589661DA40E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881BD7-93D5-C41D-7451-403A5CED89B8}"/>
              </a:ext>
            </a:extLst>
          </p:cNvPr>
          <p:cNvSpPr txBox="1"/>
          <p:nvPr/>
        </p:nvSpPr>
        <p:spPr>
          <a:xfrm>
            <a:off x="5787164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4C49E9C-3984-4B73-7466-9D6871ACBE0F}"/>
              </a:ext>
            </a:extLst>
          </p:cNvPr>
          <p:cNvSpPr txBox="1"/>
          <p:nvPr/>
        </p:nvSpPr>
        <p:spPr>
          <a:xfrm>
            <a:off x="1764439" y="448102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DBA0749-F182-0D18-5A84-FCCA8A95A8B3}"/>
              </a:ext>
            </a:extLst>
          </p:cNvPr>
          <p:cNvSpPr txBox="1"/>
          <p:nvPr/>
        </p:nvSpPr>
        <p:spPr>
          <a:xfrm>
            <a:off x="4240939" y="448102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2A0192B-E442-5FB9-8935-20EA4B8858DA}"/>
              </a:ext>
            </a:extLst>
          </p:cNvPr>
          <p:cNvSpPr txBox="1"/>
          <p:nvPr/>
        </p:nvSpPr>
        <p:spPr>
          <a:xfrm>
            <a:off x="6699976" y="4481020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05F3030-12DB-FB2D-C28C-BEAC53E7BCC1}"/>
              </a:ext>
            </a:extLst>
          </p:cNvPr>
          <p:cNvSpPr txBox="1"/>
          <p:nvPr/>
        </p:nvSpPr>
        <p:spPr>
          <a:xfrm>
            <a:off x="2299427" y="4956508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21C8602-AEAB-7EEA-8719-86A3364EE5B8}"/>
              </a:ext>
            </a:extLst>
          </p:cNvPr>
          <p:cNvSpPr txBox="1"/>
          <p:nvPr/>
        </p:nvSpPr>
        <p:spPr>
          <a:xfrm>
            <a:off x="5845902" y="4956508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6" name="yt_shape_14206"/>
          <p:cNvSpPr txBox="1"/>
          <p:nvPr/>
        </p:nvSpPr>
        <p:spPr>
          <a:xfrm>
            <a:off x="540000" y="900000"/>
            <a:ext cx="8313173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456F9DE-5318-13C5-6474-35505CB7C14F}"/>
              </a:ext>
            </a:extLst>
          </p:cNvPr>
          <p:cNvSpPr txBox="1"/>
          <p:nvPr/>
        </p:nvSpPr>
        <p:spPr>
          <a:xfrm>
            <a:off x="3805964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7EC73A-4F54-F65C-13C1-EF755D0476F5}"/>
              </a:ext>
            </a:extLst>
          </p:cNvPr>
          <p:cNvSpPr txBox="1"/>
          <p:nvPr/>
        </p:nvSpPr>
        <p:spPr>
          <a:xfrm>
            <a:off x="5787164" y="1328682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不等式基本性质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07BEC5E-29A2-F9BE-B428-EC2A57D00A9F}"/>
              </a:ext>
            </a:extLst>
          </p:cNvPr>
          <p:cNvSpPr txBox="1"/>
          <p:nvPr/>
        </p:nvSpPr>
        <p:spPr>
          <a:xfrm>
            <a:off x="3805964" y="180417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AB2469A-70EB-C948-DB7D-0B970750D3B9}"/>
              </a:ext>
            </a:extLst>
          </p:cNvPr>
          <p:cNvSpPr txBox="1"/>
          <p:nvPr/>
        </p:nvSpPr>
        <p:spPr>
          <a:xfrm>
            <a:off x="5787164" y="1804170"/>
            <a:ext cx="2770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不等式基本性质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9" name="yt_shape_14209"/>
          <p:cNvSpPr txBox="1"/>
          <p:nvPr/>
        </p:nvSpPr>
        <p:spPr>
          <a:xfrm>
            <a:off x="540000" y="900000"/>
            <a:ext cx="212077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移项</a:t>
            </a:r>
          </a:p>
        </p:txBody>
      </p:sp>
      <p:sp>
        <p:nvSpPr>
          <p:cNvPr id="14210" name="yt_shape_14210"/>
          <p:cNvSpPr txBox="1"/>
          <p:nvPr/>
        </p:nvSpPr>
        <p:spPr>
          <a:xfrm>
            <a:off x="540000" y="1395205"/>
            <a:ext cx="59198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不等式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移项正确的是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11" name="yt_table_1421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3510165"/>
              </p:ext>
            </p:extLst>
          </p:nvPr>
        </p:nvGraphicFramePr>
        <p:xfrm>
          <a:off x="540047" y="1874508"/>
          <a:ext cx="6188393" cy="950976"/>
        </p:xfrm>
        <a:graphic>
          <a:graphicData uri="http://schemas.openxmlformats.org/drawingml/2006/table">
            <a:tbl>
              <a:tblPr/>
              <a:tblGrid>
                <a:gridCol w="3551555">
                  <a:extLst>
                    <a:ext uri="{9D8B030D-6E8A-4147-A177-3AD203B41FA5}">
                      <a16:colId xmlns:a16="http://schemas.microsoft.com/office/drawing/2014/main" val="10917"/>
                    </a:ext>
                  </a:extLst>
                </a:gridCol>
                <a:gridCol w="2636838">
                  <a:extLst>
                    <a:ext uri="{9D8B030D-6E8A-4147-A177-3AD203B41FA5}">
                      <a16:colId xmlns:a16="http://schemas.microsoft.com/office/drawing/2014/main" val="109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7"/>
                  </a:ext>
                </a:extLst>
              </a:tr>
            </a:tbl>
          </a:graphicData>
        </a:graphic>
      </p:graphicFrame>
      <p:sp>
        <p:nvSpPr>
          <p:cNvPr id="14213" name="yt_shape_14213"/>
          <p:cNvSpPr txBox="1"/>
          <p:nvPr/>
        </p:nvSpPr>
        <p:spPr>
          <a:xfrm>
            <a:off x="540119" y="2876062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应用移项把下列不等式化为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	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	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	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  <p:pic>
        <p:nvPicPr>
          <p:cNvPr id="3" name="yt_shape_1714123281902" title="H_26.259764">
            <a:extLst>
              <a:ext uri="{FF2B5EF4-FFF2-40B4-BE49-F238E27FC236}">
                <a16:creationId xmlns:a16="http://schemas.microsoft.com/office/drawing/2014/main" id="{8F5973B5-0B7B-D8FB-E8CD-2CC04EF22B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BA299A6-AF73-B2A8-8E54-D5C130A8EFFB}"/>
              </a:ext>
            </a:extLst>
          </p:cNvPr>
          <p:cNvSpPr txBox="1"/>
          <p:nvPr/>
        </p:nvSpPr>
        <p:spPr>
          <a:xfrm>
            <a:off x="5482364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BBAE377-7551-E713-BE38-3547C584861A}"/>
              </a:ext>
            </a:extLst>
          </p:cNvPr>
          <p:cNvSpPr txBox="1"/>
          <p:nvPr/>
        </p:nvSpPr>
        <p:spPr>
          <a:xfrm>
            <a:off x="450108" y="3780232"/>
            <a:ext cx="2239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0371084-972B-F8F6-59A7-96180C32CFB9}"/>
              </a:ext>
            </a:extLst>
          </p:cNvPr>
          <p:cNvSpPr txBox="1"/>
          <p:nvPr/>
        </p:nvSpPr>
        <p:spPr>
          <a:xfrm>
            <a:off x="1412133" y="4255720"/>
            <a:ext cx="1961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	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C83BF0D-6E9C-3DD8-60FF-82D8FB25CC64}"/>
              </a:ext>
            </a:extLst>
          </p:cNvPr>
          <p:cNvSpPr txBox="1"/>
          <p:nvPr/>
        </p:nvSpPr>
        <p:spPr>
          <a:xfrm>
            <a:off x="450108" y="5206696"/>
            <a:ext cx="2774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60FCA92-C63A-25C4-E206-352197BA83BF}"/>
              </a:ext>
            </a:extLst>
          </p:cNvPr>
          <p:cNvSpPr txBox="1"/>
          <p:nvPr/>
        </p:nvSpPr>
        <p:spPr>
          <a:xfrm>
            <a:off x="1412133" y="5682184"/>
            <a:ext cx="8960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8" name="yt_shape_14218"/>
          <p:cNvSpPr txBox="1"/>
          <p:nvPr/>
        </p:nvSpPr>
        <p:spPr>
          <a:xfrm>
            <a:off x="540000" y="900000"/>
            <a:ext cx="4736874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不等式基本性质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的应用</a:t>
            </a:r>
          </a:p>
        </p:txBody>
      </p:sp>
      <p:sp>
        <p:nvSpPr>
          <p:cNvPr id="14219" name="yt_shape_14219"/>
          <p:cNvSpPr txBox="1"/>
          <p:nvPr/>
        </p:nvSpPr>
        <p:spPr>
          <a:xfrm>
            <a:off x="540000" y="1395205"/>
            <a:ext cx="943848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如果一个三角形的两边长分别为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则第三边长可能是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20" name="yt_table_1422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5121078"/>
              </p:ext>
            </p:extLst>
          </p:nvPr>
        </p:nvGraphicFramePr>
        <p:xfrm>
          <a:off x="540047" y="1874508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919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920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921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9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8"/>
                  </a:ext>
                </a:extLst>
              </a:tr>
            </a:tbl>
          </a:graphicData>
        </a:graphic>
      </p:graphicFrame>
      <p:pic>
        <p:nvPicPr>
          <p:cNvPr id="3" name="yt_shape_1714123281979" title="H_26.259764">
            <a:extLst>
              <a:ext uri="{FF2B5EF4-FFF2-40B4-BE49-F238E27FC236}">
                <a16:creationId xmlns:a16="http://schemas.microsoft.com/office/drawing/2014/main" id="{4F0E6EE2-4536-4CEB-3063-54A1AD802C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C1D964A-5795-2D44-1247-6485051B9CDC}"/>
              </a:ext>
            </a:extLst>
          </p:cNvPr>
          <p:cNvSpPr txBox="1"/>
          <p:nvPr/>
        </p:nvSpPr>
        <p:spPr>
          <a:xfrm>
            <a:off x="8984389" y="13483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2" name="yt_shape_14222"/>
          <p:cNvSpPr txBox="1"/>
          <p:nvPr/>
        </p:nvSpPr>
        <p:spPr>
          <a:xfrm>
            <a:off x="540000" y="900000"/>
            <a:ext cx="458298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在移项中没有变号出错</a:t>
            </a:r>
          </a:p>
        </p:txBody>
      </p:sp>
      <p:sp>
        <p:nvSpPr>
          <p:cNvPr id="14223" name="yt_shape_14223"/>
          <p:cNvSpPr txBox="1"/>
          <p:nvPr/>
        </p:nvSpPr>
        <p:spPr>
          <a:xfrm>
            <a:off x="540000" y="1395205"/>
            <a:ext cx="636392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不等式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移项正确的是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24" name="yt_table_1422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7055233"/>
              </p:ext>
            </p:extLst>
          </p:nvPr>
        </p:nvGraphicFramePr>
        <p:xfrm>
          <a:off x="540047" y="1874508"/>
          <a:ext cx="5901056" cy="950976"/>
        </p:xfrm>
        <a:graphic>
          <a:graphicData uri="http://schemas.openxmlformats.org/drawingml/2006/table">
            <a:tbl>
              <a:tblPr/>
              <a:tblGrid>
                <a:gridCol w="3416618">
                  <a:extLst>
                    <a:ext uri="{9D8B030D-6E8A-4147-A177-3AD203B41FA5}">
                      <a16:colId xmlns:a16="http://schemas.microsoft.com/office/drawing/2014/main" val="10923"/>
                    </a:ext>
                  </a:extLst>
                </a:gridCol>
                <a:gridCol w="2484438">
                  <a:extLst>
                    <a:ext uri="{9D8B030D-6E8A-4147-A177-3AD203B41FA5}">
                      <a16:colId xmlns:a16="http://schemas.microsoft.com/office/drawing/2014/main" val="109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0"/>
                  </a:ext>
                </a:extLst>
              </a:tr>
            </a:tbl>
          </a:graphicData>
        </a:graphic>
      </p:graphicFrame>
      <p:pic>
        <p:nvPicPr>
          <p:cNvPr id="3" name="yt_shape_1714123282052" title="H_26.259764">
            <a:extLst>
              <a:ext uri="{FF2B5EF4-FFF2-40B4-BE49-F238E27FC236}">
                <a16:creationId xmlns:a16="http://schemas.microsoft.com/office/drawing/2014/main" id="{45FA594B-7607-E41E-C59A-2465190E7F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54F88B2-E791-9693-D5D6-988BACED703E}"/>
              </a:ext>
            </a:extLst>
          </p:cNvPr>
          <p:cNvSpPr txBox="1"/>
          <p:nvPr/>
        </p:nvSpPr>
        <p:spPr>
          <a:xfrm>
            <a:off x="5939564" y="13483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7" name="yt_shape_1422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4226" name="yt_image_14226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29" name="yt_shape_14229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怀化洪江区一中单元卷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66703"/>
              </a:rPr>
              <a:t>下列四个不等式中不正确的是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30" name="yt_table_1423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9699989"/>
              </p:ext>
            </p:extLst>
          </p:nvPr>
        </p:nvGraphicFramePr>
        <p:xfrm>
          <a:off x="540047" y="2441600"/>
          <a:ext cx="6242368" cy="950976"/>
        </p:xfrm>
        <a:graphic>
          <a:graphicData uri="http://schemas.openxmlformats.org/drawingml/2006/table">
            <a:tbl>
              <a:tblPr/>
              <a:tblGrid>
                <a:gridCol w="3578543">
                  <a:extLst>
                    <a:ext uri="{9D8B030D-6E8A-4147-A177-3AD203B41FA5}">
                      <a16:colId xmlns:a16="http://schemas.microsoft.com/office/drawing/2014/main" val="10925"/>
                    </a:ext>
                  </a:extLst>
                </a:gridCol>
                <a:gridCol w="2663825">
                  <a:extLst>
                    <a:ext uri="{9D8B030D-6E8A-4147-A177-3AD203B41FA5}">
                      <a16:colId xmlns:a16="http://schemas.microsoft.com/office/drawing/2014/main" val="109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2"/>
                  </a:ext>
                </a:extLst>
              </a:tr>
            </a:tbl>
          </a:graphicData>
        </a:graphic>
      </p:graphicFrame>
      <p:sp>
        <p:nvSpPr>
          <p:cNvPr id="14232" name="yt_shape_14232"/>
          <p:cNvSpPr txBox="1"/>
          <p:nvPr/>
        </p:nvSpPr>
        <p:spPr>
          <a:xfrm>
            <a:off x="540000" y="3443154"/>
            <a:ext cx="1027204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若三角形的两边长分别为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则第三边长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D5870B8-AD20-67A3-53DB-05E86DB12540}"/>
              </a:ext>
            </a:extLst>
          </p:cNvPr>
          <p:cNvSpPr txBox="1"/>
          <p:nvPr/>
        </p:nvSpPr>
        <p:spPr>
          <a:xfrm>
            <a:off x="1059708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14A124B-DD05-B230-7CF6-805B40ADB18B}"/>
              </a:ext>
            </a:extLst>
          </p:cNvPr>
          <p:cNvSpPr txBox="1"/>
          <p:nvPr/>
        </p:nvSpPr>
        <p:spPr>
          <a:xfrm>
            <a:off x="8927239" y="3396349"/>
            <a:ext cx="1799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4" name="yt_shape_14234"/>
          <p:cNvSpPr txBox="1"/>
          <p:nvPr/>
        </p:nvSpPr>
        <p:spPr>
          <a:xfrm>
            <a:off x="569387" y="1529672"/>
            <a:ext cx="4465966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解：移项，得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解：移项，得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C169610-7E0E-0D73-90C8-8567E33FDD21}"/>
              </a:ext>
            </a:extLst>
          </p:cNvPr>
          <p:cNvSpPr txBox="1"/>
          <p:nvPr/>
        </p:nvSpPr>
        <p:spPr>
          <a:xfrm>
            <a:off x="479376" y="1958354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解：移项，得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E3164B-58FD-D6C7-256D-ED0AEE5FA203}"/>
              </a:ext>
            </a:extLst>
          </p:cNvPr>
          <p:cNvSpPr txBox="1"/>
          <p:nvPr/>
        </p:nvSpPr>
        <p:spPr>
          <a:xfrm>
            <a:off x="479376" y="2433842"/>
            <a:ext cx="1553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87AAE06-EC84-07C8-A923-E3E464ADEA6C}"/>
              </a:ext>
            </a:extLst>
          </p:cNvPr>
          <p:cNvSpPr txBox="1"/>
          <p:nvPr/>
        </p:nvSpPr>
        <p:spPr>
          <a:xfrm>
            <a:off x="479376" y="3384818"/>
            <a:ext cx="445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解：移项，得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4FDB4C4-4E5C-234F-DD93-74AAB74B313D}"/>
              </a:ext>
            </a:extLst>
          </p:cNvPr>
          <p:cNvSpPr txBox="1"/>
          <p:nvPr/>
        </p:nvSpPr>
        <p:spPr>
          <a:xfrm>
            <a:off x="479376" y="3860306"/>
            <a:ext cx="1248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9376" y="908720"/>
            <a:ext cx="5689378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把不等式转化为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＞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或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＜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的形式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9" name="yt_shape_14239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4238" name="yt_image_14238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41" name="yt_shape_14241"/>
          <p:cNvSpPr txBox="1"/>
          <p:nvPr/>
        </p:nvSpPr>
        <p:spPr>
          <a:xfrm>
            <a:off x="540000" y="1482165"/>
            <a:ext cx="5078313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60C361D-F411-98B0-E829-16AF620E6824}"/>
              </a:ext>
            </a:extLst>
          </p:cNvPr>
          <p:cNvSpPr txBox="1"/>
          <p:nvPr/>
        </p:nvSpPr>
        <p:spPr>
          <a:xfrm>
            <a:off x="4088539" y="238633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790731C-70D8-2491-C9A3-B5D48A60C15B}"/>
              </a:ext>
            </a:extLst>
          </p:cNvPr>
          <p:cNvSpPr txBox="1"/>
          <p:nvPr/>
        </p:nvSpPr>
        <p:spPr>
          <a:xfrm>
            <a:off x="4088539" y="286182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36FD12C-1D0A-8BC8-6F98-A1405F365710}"/>
              </a:ext>
            </a:extLst>
          </p:cNvPr>
          <p:cNvSpPr txBox="1"/>
          <p:nvPr/>
        </p:nvSpPr>
        <p:spPr>
          <a:xfrm>
            <a:off x="4088539" y="333731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4246"/>
          <p:cNvSpPr txBox="1"/>
          <p:nvPr/>
        </p:nvSpPr>
        <p:spPr>
          <a:xfrm>
            <a:off x="578546" y="392605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的方法你能否比较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如果能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0f587"/>
              </a:rPr>
              <a:t>请写出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比较过程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C85C7CC-DCC1-D22A-2D9C-199CF900DBFE}"/>
              </a:ext>
            </a:extLst>
          </p:cNvPr>
          <p:cNvSpPr txBox="1"/>
          <p:nvPr/>
        </p:nvSpPr>
        <p:spPr>
          <a:xfrm>
            <a:off x="488416" y="4838687"/>
            <a:ext cx="110560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47" name="yt_shape_14247"/>
          <p:cNvSpPr txBox="1"/>
          <p:nvPr/>
        </p:nvSpPr>
        <p:spPr>
          <a:xfrm>
            <a:off x="467992" y="563291"/>
            <a:ext cx="1098217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解：能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</p:txBody>
      </p:sp>
      <p:sp>
        <p:nvSpPr>
          <p:cNvPr id="14248" name="yt_shape_14248"/>
          <p:cNvSpPr txBox="1"/>
          <p:nvPr/>
        </p:nvSpPr>
        <p:spPr>
          <a:xfrm>
            <a:off x="467992" y="1042594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学霸笔记</a:t>
            </a:r>
          </a:p>
        </p:txBody>
      </p:sp>
      <p:sp>
        <p:nvSpPr>
          <p:cNvPr id="14249" name="yt_shape_14249"/>
          <p:cNvSpPr txBox="1"/>
          <p:nvPr/>
        </p:nvSpPr>
        <p:spPr>
          <a:xfrm>
            <a:off x="767408" y="1628800"/>
            <a:ext cx="10965918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利用不等式基本性质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时，关键是不等式的两边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8_a2701"/>
              </a:rPr>
              <a:t>，不能只顾一边，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而忽视了另一边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移项要变号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916</Words>
  <Application>Microsoft Office PowerPoint</Application>
  <PresentationFormat>宽屏</PresentationFormat>
  <Paragraphs>95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8" baseType="lpstr">
      <vt:lpstr>,isEnd</vt:lpstr>
      <vt:lpstr>_⨹_13_66703</vt:lpstr>
      <vt:lpstr>_⨹_3_0f587</vt:lpstr>
      <vt:lpstr>_⨹_8_a2701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2024-04-26T09:09:48Z</dcterms:created>
  <dcterms:modified xsi:type="dcterms:W3CDTF">2024-04-28T05:04:07Z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