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31540" y="2925445"/>
            <a:ext cx="5549900" cy="9893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06120"/>
            <a:ext cx="9570085" cy="6026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7705" y="2042795"/>
            <a:ext cx="7597775" cy="223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166620" y="4427220"/>
            <a:ext cx="6537960" cy="997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2188845" y="5847715"/>
            <a:ext cx="1370965" cy="69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7" grpId="0" bldLvl="0" animBg="1"/>
      <p:bldP spid="3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478790"/>
            <a:ext cx="8143240" cy="6253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01750" y="2851150"/>
            <a:ext cx="3895725" cy="821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530475" y="3860800"/>
            <a:ext cx="2954020" cy="880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577465" y="4928235"/>
            <a:ext cx="1481455" cy="751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335405" y="5854065"/>
            <a:ext cx="6743065" cy="837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3" grpId="0" bldLvl="0" animBg="1"/>
      <p:bldP spid="27" grpId="0" bldLvl="0" animBg="1"/>
      <p:bldP spid="3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13410"/>
            <a:ext cx="7708900" cy="6118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08735" y="2435860"/>
            <a:ext cx="4646295" cy="802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501900" y="3429635"/>
            <a:ext cx="4103370" cy="789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233930" y="4309745"/>
            <a:ext cx="5354320" cy="843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172845" y="5314315"/>
            <a:ext cx="5522595" cy="43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308735" y="5878830"/>
            <a:ext cx="5115560" cy="840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5" grpId="0" bldLvl="0" animBg="1"/>
      <p:bldP spid="22" grpId="0" bldLvl="0" animBg="1"/>
      <p:bldP spid="3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0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34285" y="2115080"/>
            <a:ext cx="371427" cy="409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8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1573028"/>
            <a:ext cx="380952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8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3809" y="1457836"/>
            <a:ext cx="371428" cy="409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94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1478222"/>
            <a:ext cx="352380" cy="391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2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589395" y="2489835"/>
            <a:ext cx="1425575" cy="425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80765" y="3762375"/>
            <a:ext cx="2022475" cy="996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0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44040" y="2677160"/>
            <a:ext cx="4156710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47535" y="3526790"/>
            <a:ext cx="1470025" cy="1064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2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43620" y="2891155"/>
            <a:ext cx="1680210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360" y="621030"/>
            <a:ext cx="7949565" cy="3409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67305" y="3239770"/>
            <a:ext cx="5994400" cy="790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6365" y="4004945"/>
            <a:ext cx="7949565" cy="2894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1" name="矩形 20"/>
          <p:cNvSpPr/>
          <p:nvPr/>
        </p:nvSpPr>
        <p:spPr bwMode="white">
          <a:xfrm>
            <a:off x="3484245" y="4110355"/>
            <a:ext cx="5077460" cy="882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700780" y="4992370"/>
            <a:ext cx="4860925" cy="852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660775" y="5930900"/>
            <a:ext cx="3598545" cy="858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1" grpId="0" bldLvl="0" animBg="1"/>
      <p:bldP spid="22" grpId="0" bldLvl="0" animBg="1"/>
      <p:bldP spid="2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62</cp:revision>
  <dcterms:created xsi:type="dcterms:W3CDTF">2015-09-16T06:44:00Z</dcterms:created>
  <dcterms:modified xsi:type="dcterms:W3CDTF">2024-04-27T03:47:56Z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