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6" r:id="rId4"/>
    <p:sldId id="372" r:id="rId5"/>
    <p:sldId id="371" r:id="rId6"/>
    <p:sldId id="370" r:id="rId7"/>
    <p:sldId id="369" r:id="rId8"/>
    <p:sldId id="367" r:id="rId9"/>
    <p:sldId id="364" r:id="rId10"/>
    <p:sldId id="363" r:id="rId11"/>
    <p:sldId id="359" r:id="rId12"/>
    <p:sldId id="358" r:id="rId13"/>
    <p:sldId id="357" r:id="rId14"/>
    <p:sldId id="352" r:id="rId15"/>
    <p:sldId id="351" r:id="rId16"/>
    <p:sldId id="346" r:id="rId17"/>
    <p:sldId id="345" r:id="rId18"/>
    <p:sldId id="344" r:id="rId19"/>
    <p:sldId id="343" r:id="rId20"/>
    <p:sldId id="341" r:id="rId21"/>
    <p:sldId id="340" r:id="rId22"/>
    <p:sldId id="339" r:id="rId23"/>
    <p:sldId id="428" r:id="rId24"/>
    <p:sldId id="338" r:id="rId25"/>
    <p:sldId id="337" r:id="rId26"/>
    <p:sldId id="336" r:id="rId27"/>
    <p:sldId id="335" r:id="rId28"/>
    <p:sldId id="334" r:id="rId29"/>
    <p:sldId id="332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647440" y="2493010"/>
            <a:ext cx="5736045" cy="103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373794"/>
            <a:ext cx="304761" cy="2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284855"/>
            <a:ext cx="3338830" cy="318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1871659"/>
            <a:ext cx="580952" cy="32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520950"/>
            <a:ext cx="3224530" cy="327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1887788"/>
            <a:ext cx="428571" cy="3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55030"/>
            <a:ext cx="10800000" cy="137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6190" y="3359224"/>
            <a:ext cx="257142" cy="2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r="17555"/>
          <a:stretch>
            <a:fillRect/>
          </a:stretch>
        </p:blipFill>
        <p:spPr>
          <a:xfrm>
            <a:off x="4439920" y="3500755"/>
            <a:ext cx="3856355" cy="27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10476" y="1736810"/>
            <a:ext cx="2800000" cy="38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2493010"/>
            <a:ext cx="3303905" cy="366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793476"/>
            <a:ext cx="590476" cy="3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3454400"/>
            <a:ext cx="3206750" cy="330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03900"/>
            <a:ext cx="10800000" cy="14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19044" y="3157007"/>
            <a:ext cx="1980952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933190"/>
            <a:ext cx="3515995" cy="278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870993"/>
            <a:ext cx="247619" cy="29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493010"/>
            <a:ext cx="3620135" cy="296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524405"/>
            <a:ext cx="2885714" cy="35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068955"/>
            <a:ext cx="4564380" cy="331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7240"/>
            <a:ext cx="10754995" cy="595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9380" y="4277360"/>
            <a:ext cx="60998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795" y="4955540"/>
            <a:ext cx="21177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795" y="5593715"/>
            <a:ext cx="518287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4650" y="4345940"/>
            <a:ext cx="3600450" cy="193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7320" y="6282055"/>
            <a:ext cx="229362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3154790"/>
            <a:ext cx="2304761" cy="32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774360"/>
            <a:ext cx="2323809" cy="3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440" y="4394200"/>
            <a:ext cx="58788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245" y="4934400"/>
            <a:ext cx="10800000" cy="17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80149" y="5039272"/>
            <a:ext cx="2142857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0149" y="5658971"/>
            <a:ext cx="2380952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0149" y="6278669"/>
            <a:ext cx="5276190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477770"/>
            <a:ext cx="26676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3097530"/>
            <a:ext cx="17329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940" y="3736340"/>
            <a:ext cx="6362065" cy="155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5585168"/>
            <a:ext cx="3933333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6233299"/>
            <a:ext cx="1704761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15765" y="2477770"/>
            <a:ext cx="30092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5480" y="3097530"/>
            <a:ext cx="30099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131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880387"/>
            <a:ext cx="295238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8" r="46474"/>
          <a:stretch>
            <a:fillRect/>
          </a:stretch>
        </p:blipFill>
        <p:spPr>
          <a:xfrm>
            <a:off x="4224020" y="3282315"/>
            <a:ext cx="3505200" cy="298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8335"/>
            <a:ext cx="10429240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9225" y="2774315"/>
            <a:ext cx="220726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5565" y="3372485"/>
            <a:ext cx="289941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0790" y="3961765"/>
            <a:ext cx="601853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5565" y="4568825"/>
            <a:ext cx="222567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5565" y="5158105"/>
            <a:ext cx="377063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5565" y="5756275"/>
            <a:ext cx="461708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5565" y="6391275"/>
            <a:ext cx="16370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085" y="2792730"/>
            <a:ext cx="2999105" cy="21717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244340" y="3372485"/>
            <a:ext cx="169037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animBg="1"/>
      <p:bldP spid="14" grpId="0" animBg="1"/>
      <p:bldP spid="15" grpId="0" animBg="1"/>
      <p:bldP spid="16" grpId="0" animBg="1"/>
      <p:bldP spid="17" grpId="0" animBg="1"/>
      <p:bldP spid="4" grpId="1" animBg="1"/>
      <p:bldP spid="7" grpId="1" animBg="1"/>
      <p:bldP spid="10" grpId="1" animBg="1"/>
      <p:bldP spid="14" grpId="1" animBg="1"/>
      <p:bldP spid="15" grpId="1" animBg="1"/>
      <p:bldP spid="16" grpId="1" animBg="1"/>
      <p:bldP spid="17" grpId="1" animBg="1"/>
      <p:bldP spid="19" grpId="0" bldLvl="0" animBg="1"/>
      <p:bldP spid="1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06"/>
          <a:stretch>
            <a:fillRect/>
          </a:stretch>
        </p:blipFill>
        <p:spPr>
          <a:xfrm>
            <a:off x="720090" y="770890"/>
            <a:ext cx="10762615" cy="453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6200" y="3658870"/>
            <a:ext cx="4991735" cy="179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60"/>
          <a:stretch>
            <a:fillRect/>
          </a:stretch>
        </p:blipFill>
        <p:spPr>
          <a:xfrm>
            <a:off x="720090" y="1133475"/>
            <a:ext cx="10762615" cy="496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6200" y="1219200"/>
            <a:ext cx="421386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5250" y="1836420"/>
            <a:ext cx="290449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250" y="2416175"/>
            <a:ext cx="212598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5250" y="3119120"/>
            <a:ext cx="51155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5250" y="3764915"/>
            <a:ext cx="24676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5250" y="4449445"/>
            <a:ext cx="17557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5250" y="5095240"/>
            <a:ext cx="209740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5250" y="5750560"/>
            <a:ext cx="170815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980440"/>
            <a:ext cx="188150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39520"/>
            <a:ext cx="369443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89760"/>
            <a:ext cx="613029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39654"/>
            <a:ext cx="1904761" cy="30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068955"/>
            <a:ext cx="1881505" cy="2838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75785" y="1239520"/>
            <a:ext cx="361124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54050"/>
            <a:ext cx="8631555" cy="607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9395" y="2961640"/>
            <a:ext cx="452120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885" y="3471545"/>
            <a:ext cx="519747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4635" y="4949825"/>
            <a:ext cx="3113405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9395" y="5436870"/>
            <a:ext cx="2953385" cy="25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7015" y="5932170"/>
            <a:ext cx="492506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4635" y="6442710"/>
            <a:ext cx="331851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1" animBg="1"/>
      <p:bldP spid="6" grpId="1" animBg="1"/>
      <p:bldP spid="7" grpId="1" animBg="1"/>
      <p:bldP spid="8" grpId="1" animBg="1"/>
      <p:bldP spid="9" grpId="1" animBg="1"/>
      <p:bldP spid="1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46430"/>
            <a:ext cx="8574405" cy="60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6400" y="2932430"/>
            <a:ext cx="492252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0200" y="3423920"/>
            <a:ext cx="65786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215" y="3954145"/>
            <a:ext cx="255587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5115" y="4408170"/>
            <a:ext cx="269938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215" y="4907915"/>
            <a:ext cx="451421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975" y="5400040"/>
            <a:ext cx="230632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215" y="5891530"/>
            <a:ext cx="3032125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3215" y="6414135"/>
            <a:ext cx="136080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  <p:bldP spid="10" grpId="1" animBg="1"/>
      <p:bldP spid="1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478"/>
            <a:ext cx="6180952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81760"/>
            <a:ext cx="6790476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1463"/>
            <a:ext cx="7285714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20218"/>
            <a:ext cx="6266666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9447"/>
            <a:ext cx="4695238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58945"/>
            <a:ext cx="99250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858851"/>
            <a:ext cx="3857142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980440"/>
            <a:ext cx="3225165" cy="228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7"/>
          <a:stretch>
            <a:fillRect/>
          </a:stretch>
        </p:blipFill>
        <p:spPr>
          <a:xfrm>
            <a:off x="720090" y="613410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3600024"/>
            <a:ext cx="1590476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3" r="38372"/>
          <a:stretch>
            <a:fillRect/>
          </a:stretch>
        </p:blipFill>
        <p:spPr>
          <a:xfrm>
            <a:off x="5231765" y="4077335"/>
            <a:ext cx="2298065" cy="280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725"/>
            <a:ext cx="10800000" cy="132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44"/>
          <a:stretch>
            <a:fillRect/>
          </a:stretch>
        </p:blipFill>
        <p:spPr>
          <a:xfrm>
            <a:off x="119380" y="693605"/>
            <a:ext cx="10800080" cy="59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60" y="1413325"/>
            <a:ext cx="10800000" cy="129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4076700"/>
            <a:ext cx="4366260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43922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4953"/>
            <a:ext cx="8800000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43605"/>
            <a:ext cx="3857142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53385"/>
            <a:ext cx="38290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81860"/>
            <a:ext cx="8800000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01160"/>
            <a:ext cx="936561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1" r="22655"/>
          <a:stretch>
            <a:fillRect/>
          </a:stretch>
        </p:blipFill>
        <p:spPr>
          <a:xfrm>
            <a:off x="9768205" y="779780"/>
            <a:ext cx="2169160" cy="295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700895" y="1105535"/>
            <a:ext cx="2206625" cy="245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11040" y="2953385"/>
            <a:ext cx="32950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20209"/>
            <a:ext cx="333334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4498263"/>
            <a:ext cx="295238" cy="2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0920"/>
            <a:ext cx="70789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690370"/>
            <a:ext cx="594868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36800"/>
            <a:ext cx="926147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01315"/>
            <a:ext cx="6833870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798427"/>
            <a:ext cx="4114285" cy="2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447298"/>
            <a:ext cx="1847619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1" r="22655"/>
          <a:stretch>
            <a:fillRect/>
          </a:stretch>
        </p:blipFill>
        <p:spPr>
          <a:xfrm>
            <a:off x="9629140" y="3030855"/>
            <a:ext cx="2046605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6091"/>
            <a:ext cx="7057142" cy="34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16549"/>
            <a:ext cx="5714285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27461"/>
            <a:ext cx="8428571" cy="34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47918"/>
            <a:ext cx="8809523" cy="33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16104"/>
            <a:ext cx="2790476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88834"/>
            <a:ext cx="2895238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90"/>
          <a:stretch>
            <a:fillRect/>
          </a:stretch>
        </p:blipFill>
        <p:spPr>
          <a:xfrm>
            <a:off x="7519035" y="3500120"/>
            <a:ext cx="2430145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301230" y="3602990"/>
            <a:ext cx="2760980" cy="305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14"/>
            <a:ext cx="9247619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723390"/>
            <a:ext cx="849185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354471"/>
            <a:ext cx="9533333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02803"/>
            <a:ext cx="4790476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27755"/>
            <a:ext cx="76079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623632"/>
            <a:ext cx="2542857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90"/>
          <a:stretch>
            <a:fillRect/>
          </a:stretch>
        </p:blipFill>
        <p:spPr>
          <a:xfrm>
            <a:off x="9284970" y="3477260"/>
            <a:ext cx="2326005" cy="30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2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839995"/>
            <a:ext cx="276190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527549"/>
            <a:ext cx="342857" cy="28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97"/>
          <a:stretch>
            <a:fillRect/>
          </a:stretch>
        </p:blipFill>
        <p:spPr>
          <a:xfrm>
            <a:off x="4872990" y="3932555"/>
            <a:ext cx="3178175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36857"/>
            <a:ext cx="266666" cy="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421070"/>
            <a:ext cx="10800000" cy="36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764698"/>
            <a:ext cx="266666" cy="2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45"/>
          <a:stretch>
            <a:fillRect/>
          </a:stretch>
        </p:blipFill>
        <p:spPr>
          <a:xfrm>
            <a:off x="4008120" y="2997200"/>
            <a:ext cx="4260850" cy="307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745185"/>
            <a:ext cx="276190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90"/>
          <a:stretch>
            <a:fillRect/>
          </a:stretch>
        </p:blipFill>
        <p:spPr>
          <a:xfrm>
            <a:off x="4391660" y="2708910"/>
            <a:ext cx="3482975" cy="3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00578"/>
            <a:ext cx="285714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3284855"/>
            <a:ext cx="4404995" cy="29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2024-04-26T15:02:42Z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