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3071495" y="2637155"/>
            <a:ext cx="6600280" cy="119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645262"/>
            <a:ext cx="600000" cy="33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90" r="41933"/>
          <a:stretch>
            <a:fillRect/>
          </a:stretch>
        </p:blipFill>
        <p:spPr>
          <a:xfrm>
            <a:off x="4944110" y="3071495"/>
            <a:ext cx="3458845" cy="275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839076"/>
            <a:ext cx="247619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44"/>
          <a:stretch>
            <a:fillRect/>
          </a:stretch>
        </p:blipFill>
        <p:spPr>
          <a:xfrm>
            <a:off x="4655820" y="2564765"/>
            <a:ext cx="2789555" cy="332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3753648"/>
            <a:ext cx="428570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8095" y="3753648"/>
            <a:ext cx="419047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6220933"/>
            <a:ext cx="2466666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0640" y="2974340"/>
            <a:ext cx="7272655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0610" y="4168140"/>
            <a:ext cx="318897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95855" y="5205095"/>
            <a:ext cx="199072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31390"/>
            <a:ext cx="653351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61200"/>
            <a:ext cx="1676190" cy="3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481392"/>
            <a:ext cx="5009523" cy="3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111125"/>
            <a:ext cx="2980952" cy="3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143555"/>
            <a:ext cx="3790476" cy="34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781687"/>
            <a:ext cx="3619047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690" y="4221295"/>
            <a:ext cx="10800000" cy="22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6594" y="4459396"/>
            <a:ext cx="5800000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6680" y="5088255"/>
            <a:ext cx="4039235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9855" y="2545463"/>
            <a:ext cx="4672031" cy="31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9218" y="3144878"/>
            <a:ext cx="2677757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6669" y="3781756"/>
            <a:ext cx="5570859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530" y="4399915"/>
            <a:ext cx="35388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480" y="5017770"/>
            <a:ext cx="448246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9218" y="5664292"/>
            <a:ext cx="5261887" cy="30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9218" y="6291804"/>
            <a:ext cx="4709482" cy="30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498845"/>
            <a:ext cx="2066666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7142" y="2517931"/>
            <a:ext cx="838094" cy="35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3185926"/>
            <a:ext cx="419047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3717290"/>
            <a:ext cx="424434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95" y="641985"/>
            <a:ext cx="10813415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595" y="1482090"/>
            <a:ext cx="43199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595" y="2159635"/>
            <a:ext cx="187833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595" y="2760980"/>
            <a:ext cx="333756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740" y="3390900"/>
            <a:ext cx="37553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595" y="4030345"/>
            <a:ext cx="24028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595" y="4660265"/>
            <a:ext cx="23837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595" y="5309870"/>
            <a:ext cx="28606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595" y="5920740"/>
            <a:ext cx="454342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4" grpId="1" animBg="1"/>
      <p:bldP spid="5" grpId="1" animBg="1"/>
      <p:bldP spid="6" grpId="1" animBg="1"/>
      <p:bldP spid="8" grpId="1" animBg="1"/>
      <p:bldP spid="9" grpId="1" animBg="1"/>
      <p:bldP spid="10" grpId="1" animBg="1"/>
      <p:bldP spid="11" grpId="1" animBg="1"/>
      <p:bldP spid="1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24940" y="3523615"/>
            <a:ext cx="565023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0960" y="4608195"/>
            <a:ext cx="393890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58"/>
          <a:stretch>
            <a:fillRect/>
          </a:stretch>
        </p:blipFill>
        <p:spPr>
          <a:xfrm>
            <a:off x="1424940" y="5348605"/>
            <a:ext cx="10800080" cy="103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601595" y="5463540"/>
            <a:ext cx="154876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5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027811"/>
            <a:ext cx="276190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4316275"/>
            <a:ext cx="276190" cy="29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57"/>
          <a:stretch>
            <a:fillRect/>
          </a:stretch>
        </p:blipFill>
        <p:spPr>
          <a:xfrm>
            <a:off x="720090" y="1989005"/>
            <a:ext cx="10800080" cy="225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04" y="2145995"/>
            <a:ext cx="4038095" cy="33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54630"/>
            <a:ext cx="58820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09950"/>
            <a:ext cx="506476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8331"/>
          <a:stretch>
            <a:fillRect/>
          </a:stretch>
        </p:blipFill>
        <p:spPr>
          <a:xfrm>
            <a:off x="4629150" y="4669155"/>
            <a:ext cx="2085340" cy="21450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748665"/>
            <a:ext cx="10064115" cy="598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6330" y="934720"/>
            <a:ext cx="278701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6330" y="1529715"/>
            <a:ext cx="200596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330" y="2142490"/>
            <a:ext cx="394208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6330" y="2736850"/>
            <a:ext cx="383349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6330" y="3340735"/>
            <a:ext cx="280479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6330" y="3944620"/>
            <a:ext cx="713549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6330" y="4530090"/>
            <a:ext cx="51473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6330" y="5125085"/>
            <a:ext cx="68694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2525" y="5755640"/>
            <a:ext cx="581279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16330" y="6341110"/>
            <a:ext cx="536067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4" grpId="1" animBg="1"/>
      <p:bldP spid="5" grpId="1" animBg="1"/>
      <p:bldP spid="6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5" grpId="1" animBg="1"/>
      <p:bldP spid="1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0290"/>
            <a:ext cx="1003808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354276"/>
            <a:ext cx="4980952" cy="6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07570"/>
            <a:ext cx="2028571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75"/>
          <a:stretch>
            <a:fillRect/>
          </a:stretch>
        </p:blipFill>
        <p:spPr>
          <a:xfrm>
            <a:off x="695960" y="3783965"/>
            <a:ext cx="10800080" cy="184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57774" y="3974334"/>
            <a:ext cx="6952380" cy="3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774" y="4603164"/>
            <a:ext cx="1409523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860" y="5155565"/>
            <a:ext cx="95015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0"/>
          <a:stretch>
            <a:fillRect/>
          </a:stretch>
        </p:blipFill>
        <p:spPr>
          <a:xfrm>
            <a:off x="720090" y="1919790"/>
            <a:ext cx="10800080" cy="231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2064385"/>
            <a:ext cx="88931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54841"/>
            <a:ext cx="5885714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45560"/>
            <a:ext cx="2276190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17223"/>
            <a:ext cx="5057142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4119880"/>
            <a:ext cx="6965950" cy="25387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756735"/>
            <a:ext cx="10800000" cy="41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4119880"/>
            <a:ext cx="6965950" cy="25387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5"/>
          <a:stretch>
            <a:fillRect/>
          </a:stretch>
        </p:blipFill>
        <p:spPr>
          <a:xfrm>
            <a:off x="728980" y="972185"/>
            <a:ext cx="10696575" cy="461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15" y="1122680"/>
            <a:ext cx="34994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515" y="1679575"/>
            <a:ext cx="351853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515" y="2254885"/>
            <a:ext cx="687578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515" y="2839720"/>
            <a:ext cx="928179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515" y="3424555"/>
            <a:ext cx="92627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515" y="3990975"/>
            <a:ext cx="401828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515" y="4575810"/>
            <a:ext cx="48831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675" y="5170170"/>
            <a:ext cx="541274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05"/>
          <a:stretch>
            <a:fillRect/>
          </a:stretch>
        </p:blipFill>
        <p:spPr>
          <a:xfrm>
            <a:off x="7600950" y="3700145"/>
            <a:ext cx="4222750" cy="2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595" y="4053205"/>
            <a:ext cx="1849755" cy="211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bldLvl="0" animBg="1"/>
      <p:bldP spid="15" grpId="0" bldLvl="0" animBg="1"/>
      <p:bldP spid="4" grpId="1" animBg="1"/>
      <p:bldP spid="5" grpId="1" animBg="1"/>
      <p:bldP spid="6" grpId="1" animBg="1"/>
      <p:bldP spid="9" grpId="1" animBg="1"/>
      <p:bldP spid="10" grpId="1" animBg="1"/>
      <p:bldP spid="11" grpId="1" animBg="1"/>
      <p:bldP spid="12" grpId="1" animBg="1"/>
      <p:bldP spid="15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07"/>
          <a:stretch>
            <a:fillRect/>
          </a:stretch>
        </p:blipFill>
        <p:spPr>
          <a:xfrm>
            <a:off x="728980" y="1068705"/>
            <a:ext cx="10696575" cy="284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691515" y="1134110"/>
            <a:ext cx="407479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16585" y="1718945"/>
            <a:ext cx="665861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1515" y="2294255"/>
            <a:ext cx="61499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1515" y="2879725"/>
            <a:ext cx="233934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1515" y="3521075"/>
            <a:ext cx="280162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949700"/>
            <a:ext cx="10705465" cy="56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681904" y="4122737"/>
            <a:ext cx="2980952" cy="27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r="26223"/>
          <a:stretch>
            <a:fillRect/>
          </a:stretch>
        </p:blipFill>
        <p:spPr>
          <a:xfrm>
            <a:off x="7067550" y="2564765"/>
            <a:ext cx="4789170" cy="278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20" grpId="0" bldLvl="0" animBg="1"/>
      <p:bldP spid="22" grpId="0" bldLvl="0" animBg="1"/>
      <p:bldP spid="16" grpId="1" animBg="1"/>
      <p:bldP spid="18" grpId="1" animBg="1"/>
      <p:bldP spid="19" grpId="1" animBg="1"/>
      <p:bldP spid="20" grpId="1" animBg="1"/>
      <p:bldP spid="22" grpId="1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181588"/>
            <a:ext cx="285715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3801443"/>
            <a:ext cx="295238" cy="2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229429"/>
            <a:ext cx="266666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3279328"/>
            <a:ext cx="285714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2567111"/>
            <a:ext cx="295237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20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097728"/>
            <a:ext cx="333334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9920"/>
            <a:ext cx="1011174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4075" y="4037330"/>
            <a:ext cx="4216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864416"/>
            <a:ext cx="333333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5714" y="2154705"/>
            <a:ext cx="1285714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523" y="3366024"/>
            <a:ext cx="257142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4243515"/>
            <a:ext cx="571428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666" y="4977937"/>
            <a:ext cx="266666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2024-04-27T02:40:44Z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