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2" r:id="rId6"/>
    <p:sldId id="351" r:id="rId7"/>
    <p:sldId id="348" r:id="rId8"/>
    <p:sldId id="347" r:id="rId9"/>
    <p:sldId id="346" r:id="rId10"/>
    <p:sldId id="343" r:id="rId11"/>
    <p:sldId id="342" r:id="rId12"/>
    <p:sldId id="339" r:id="rId13"/>
    <p:sldId id="338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740" y="2997200"/>
            <a:ext cx="6451600" cy="765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3115599"/>
            <a:ext cx="780952" cy="4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068955"/>
            <a:ext cx="4319905" cy="348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3333" y="4170294"/>
            <a:ext cx="209523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3789045"/>
            <a:ext cx="3521075" cy="297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72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438465"/>
            <a:ext cx="10800000" cy="82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56"/>
          <a:stretch>
            <a:fillRect/>
          </a:stretch>
        </p:blipFill>
        <p:spPr>
          <a:xfrm>
            <a:off x="1487805" y="5447215"/>
            <a:ext cx="10800080" cy="6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1" r="34665" b="15999"/>
          <a:stretch>
            <a:fillRect/>
          </a:stretch>
        </p:blipFill>
        <p:spPr>
          <a:xfrm>
            <a:off x="8976360" y="4410710"/>
            <a:ext cx="2447290" cy="230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1343660" y="5432425"/>
            <a:ext cx="548386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60" y="4509135"/>
            <a:ext cx="2377440" cy="208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3211530"/>
            <a:ext cx="3114285" cy="43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4300" y="4164330"/>
            <a:ext cx="26504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9535" y="4993640"/>
            <a:ext cx="4736465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3089275"/>
            <a:ext cx="526224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80162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965" y="2005965"/>
            <a:ext cx="515683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1670" y="2937510"/>
            <a:ext cx="69659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6430" y="3825240"/>
            <a:ext cx="49593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779249"/>
            <a:ext cx="2390476" cy="35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1844675"/>
            <a:ext cx="3830955" cy="250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6" grpId="0" bldLvl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3270250"/>
            <a:ext cx="43307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4204544"/>
            <a:ext cx="4771428" cy="35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560" y="4990465"/>
            <a:ext cx="256095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8765" y="5920740"/>
            <a:ext cx="513461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43733"/>
            <a:ext cx="2400000" cy="213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761" y="3993529"/>
            <a:ext cx="5209523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1412875"/>
            <a:ext cx="3141980" cy="279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94385"/>
            <a:ext cx="10220325" cy="526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44785" y="2456180"/>
            <a:ext cx="1706880" cy="23044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30" y="697230"/>
            <a:ext cx="10424795" cy="603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9205" y="3488690"/>
            <a:ext cx="41116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9205" y="4408805"/>
            <a:ext cx="440372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7795" y="5219700"/>
            <a:ext cx="502412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9205" y="6062345"/>
            <a:ext cx="47167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86510"/>
            <a:ext cx="73482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1195" y="2173605"/>
            <a:ext cx="41910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103880"/>
            <a:ext cx="495109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481830"/>
            <a:ext cx="643445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5337175"/>
            <a:ext cx="399478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2456180"/>
            <a:ext cx="238442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  <p:bldP spid="26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174187"/>
            <a:ext cx="352380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0395" y="4128135"/>
            <a:ext cx="4537710" cy="25450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692785"/>
            <a:ext cx="1025271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4575" y="4467860"/>
            <a:ext cx="433070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4575" y="5402580"/>
            <a:ext cx="346138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5210" y="6205855"/>
            <a:ext cx="631698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15720"/>
            <a:ext cx="53060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2204720"/>
            <a:ext cx="4282440" cy="2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355" y="4883785"/>
            <a:ext cx="55721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1844675"/>
            <a:ext cx="4537710" cy="254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5485"/>
            <a:ext cx="10538460" cy="602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4530" y="854710"/>
            <a:ext cx="441960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5970" y="1776730"/>
            <a:ext cx="464439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4530" y="2704465"/>
            <a:ext cx="285432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4530" y="3522345"/>
            <a:ext cx="638492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4530" y="4385310"/>
            <a:ext cx="538924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3895" y="5292725"/>
            <a:ext cx="616140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4530" y="6102350"/>
            <a:ext cx="51943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7670" y="2204720"/>
            <a:ext cx="3895725" cy="2185035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5156835" y="854710"/>
            <a:ext cx="334708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420360" y="1776730"/>
            <a:ext cx="376174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073775" y="4385310"/>
            <a:ext cx="262826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0" grpId="0" bldLvl="0" animBg="1"/>
      <p:bldP spid="21" grpId="0" bldLvl="0" animBg="1"/>
      <p:bldP spid="24" grpId="0" bldLvl="0" animBg="1"/>
      <p:bldP spid="31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75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9205" y="2799715"/>
            <a:ext cx="4756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2" r="17627"/>
          <a:stretch>
            <a:fillRect/>
          </a:stretch>
        </p:blipFill>
        <p:spPr>
          <a:xfrm>
            <a:off x="3992245" y="4220845"/>
            <a:ext cx="3500755" cy="243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828490"/>
            <a:ext cx="9883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2165" y="5165944"/>
            <a:ext cx="322464" cy="3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44"/>
          <a:stretch>
            <a:fillRect/>
          </a:stretch>
        </p:blipFill>
        <p:spPr>
          <a:xfrm>
            <a:off x="10055860" y="2277110"/>
            <a:ext cx="2017395" cy="229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76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713602"/>
            <a:ext cx="352380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685" y="4077335"/>
            <a:ext cx="2975610" cy="259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63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1849105"/>
            <a:ext cx="352380" cy="40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0" y="4077335"/>
            <a:ext cx="3901440" cy="262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203927"/>
            <a:ext cx="380952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87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2842568"/>
            <a:ext cx="609523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160" y="3366135"/>
            <a:ext cx="3609975" cy="334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2177225"/>
            <a:ext cx="800000" cy="44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08" r="25251"/>
          <a:stretch>
            <a:fillRect/>
          </a:stretch>
        </p:blipFill>
        <p:spPr>
          <a:xfrm>
            <a:off x="4799965" y="3213100"/>
            <a:ext cx="3444240" cy="333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2024-04-27T06:55:24Z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