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3044190"/>
            <a:ext cx="49085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665730"/>
            <a:ext cx="608711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30145" y="4286250"/>
            <a:ext cx="238125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649220"/>
            <a:ext cx="720090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20925" y="3582035"/>
            <a:ext cx="20370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39670" y="4478020"/>
            <a:ext cx="160528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1259020"/>
            <a:ext cx="10800000" cy="382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38885"/>
            <a:ext cx="61690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08835"/>
            <a:ext cx="9815830" cy="145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88740"/>
            <a:ext cx="10159365" cy="255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62956"/>
            <a:ext cx="352380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3333" y="3944628"/>
            <a:ext cx="371428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219751"/>
            <a:ext cx="371428" cy="4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96216"/>
            <a:ext cx="352380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267880"/>
            <a:ext cx="352380" cy="40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2096024"/>
            <a:ext cx="1847619" cy="4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3000960"/>
            <a:ext cx="495238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4829881"/>
            <a:ext cx="2476190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2825" y="2089150"/>
            <a:ext cx="85280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5780" y="2936240"/>
            <a:ext cx="79121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5173980"/>
            <a:ext cx="48177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8095" y="6031548"/>
            <a:ext cx="809523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62610"/>
            <a:ext cx="10515600" cy="616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165" y="3914775"/>
            <a:ext cx="648843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83765" y="5290185"/>
            <a:ext cx="283083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56485" y="6143625"/>
            <a:ext cx="114490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2024-04-27T03:19:40Z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