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5" r:id="rId4"/>
    <p:sldId id="307" r:id="rId5"/>
    <p:sldId id="308" r:id="rId6"/>
    <p:sldId id="309" r:id="rId7"/>
    <p:sldId id="310" r:id="rId8"/>
    <p:sldId id="311" r:id="rId9"/>
    <p:sldId id="313" r:id="rId10"/>
    <p:sldId id="315" r:id="rId11"/>
    <p:sldId id="316" r:id="rId12"/>
    <p:sldId id="317" r:id="rId13"/>
    <p:sldId id="318" r:id="rId14"/>
    <p:sldId id="319" r:id="rId15"/>
    <p:sldId id="325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4D4E3-DD02-44F0-800B-7CC3975D5B98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21503-361E-44CB-B9E6-CDCD372DD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27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21503-361E-44CB-B9E6-CDCD372DDCC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74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9" name="yt_image_127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1" name="yt_shape_12731"/>
          <p:cNvSpPr txBox="1"/>
          <p:nvPr/>
        </p:nvSpPr>
        <p:spPr>
          <a:xfrm>
            <a:off x="540000" y="1482165"/>
            <a:ext cx="366125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角角边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732" name="yt_shape_12732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dc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的理由是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36" name="yt_table_127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218520"/>
              </p:ext>
            </p:extLst>
          </p:nvPr>
        </p:nvGraphicFramePr>
        <p:xfrm>
          <a:off x="540047" y="2931034"/>
          <a:ext cx="4947603" cy="950976"/>
        </p:xfrm>
        <a:graphic>
          <a:graphicData uri="http://schemas.openxmlformats.org/drawingml/2006/table">
            <a:tbl>
              <a:tblPr/>
              <a:tblGrid>
                <a:gridCol w="246634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ASA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AAS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grpSp>
        <p:nvGrpSpPr>
          <p:cNvPr id="12733" name="yt_shape_12733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3500" y="2931034"/>
            <a:ext cx="1496313" cy="1723023"/>
            <a:chOff x="0" y="0"/>
            <a:chExt cx="1496313" cy="1723023"/>
          </a:xfrm>
        </p:grpSpPr>
        <p:pic>
          <p:nvPicPr>
            <p:cNvPr id="2" name="yt_image_127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6313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5" name="yt_shape_12735"/>
            <p:cNvSpPr txBox="1"/>
            <p:nvPr/>
          </p:nvSpPr>
          <p:spPr>
            <a:xfrm>
              <a:off x="214875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60164">
            <a:extLst>
              <a:ext uri="{FF2B5EF4-FFF2-40B4-BE49-F238E27FC236}">
                <a16:creationId xmlns:a16="http://schemas.microsoft.com/office/drawing/2014/main" id="{96256CA8-D8B9-FBB5-7C99-E2A6E61330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13AC130-6463-3E80-C4F8-8268AA3532B0}"/>
              </a:ext>
            </a:extLst>
          </p:cNvPr>
          <p:cNvSpPr txBox="1"/>
          <p:nvPr/>
        </p:nvSpPr>
        <p:spPr>
          <a:xfrm>
            <a:off x="4198196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2" name="yt_shape_12792"/>
          <p:cNvSpPr txBox="1"/>
          <p:nvPr/>
        </p:nvSpPr>
        <p:spPr>
          <a:xfrm>
            <a:off x="585191" y="6033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21c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93" name="yt_image_12793" title="H_98.0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5487" y="1188113"/>
            <a:ext cx="200736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95"/>
              <p:cNvSpPr txBox="1"/>
              <p:nvPr/>
            </p:nvSpPr>
            <p:spPr>
              <a:xfrm>
                <a:off x="551384" y="1511976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f3d36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12cm.</a:t>
                </a:r>
              </a:p>
            </p:txBody>
          </p:sp>
        </mc:Choice>
        <mc:Fallback>
          <p:sp>
            <p:nvSpPr>
              <p:cNvPr id="4" name="yt_shape_127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511976"/>
                <a:ext cx="11492915" cy="5322291"/>
              </a:xfrm>
              <a:prstGeom prst="rect">
                <a:avLst/>
              </a:prstGeom>
              <a:blipFill>
                <a:blip r:embed="rId4"/>
                <a:stretch>
                  <a:fillRect l="-1591" t="-916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FDF20C4-0832-E1EF-EFE3-2281EAEE1535}"/>
              </a:ext>
            </a:extLst>
          </p:cNvPr>
          <p:cNvSpPr txBox="1"/>
          <p:nvPr/>
        </p:nvSpPr>
        <p:spPr>
          <a:xfrm>
            <a:off x="461373" y="1465170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DBEDE4-8EDD-F5EF-8D72-333418806E68}"/>
              </a:ext>
            </a:extLst>
          </p:cNvPr>
          <p:cNvSpPr txBox="1"/>
          <p:nvPr/>
        </p:nvSpPr>
        <p:spPr>
          <a:xfrm>
            <a:off x="461373" y="1940658"/>
            <a:ext cx="339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F943E8-E7C2-6265-9E70-4DB6CD469808}"/>
              </a:ext>
            </a:extLst>
          </p:cNvPr>
          <p:cNvSpPr txBox="1"/>
          <p:nvPr/>
        </p:nvSpPr>
        <p:spPr>
          <a:xfrm>
            <a:off x="461373" y="2416146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452059-19A7-0365-4589-EF22F036F9BA}"/>
              </a:ext>
            </a:extLst>
          </p:cNvPr>
          <p:cNvSpPr txBox="1"/>
          <p:nvPr/>
        </p:nvSpPr>
        <p:spPr>
          <a:xfrm>
            <a:off x="461373" y="2891634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D26D0B-86DC-767D-2B91-DE6440245E56}"/>
                  </a:ext>
                </a:extLst>
              </p:cNvPr>
              <p:cNvSpPr txBox="1"/>
              <p:nvPr/>
            </p:nvSpPr>
            <p:spPr>
              <a:xfrm>
                <a:off x="461373" y="3367122"/>
                <a:ext cx="57747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D26D0B-86DC-767D-2B91-DE6440245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367122"/>
                <a:ext cx="5774753" cy="1611643"/>
              </a:xfrm>
              <a:prstGeom prst="rect">
                <a:avLst/>
              </a:prstGeom>
              <a:blipFill>
                <a:blip r:embed="rId5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47AC607-AA93-F805-24EB-AE23897B69B1}"/>
              </a:ext>
            </a:extLst>
          </p:cNvPr>
          <p:cNvSpPr txBox="1"/>
          <p:nvPr/>
        </p:nvSpPr>
        <p:spPr>
          <a:xfrm>
            <a:off x="461373" y="4885153"/>
            <a:ext cx="7431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504DCE-A4AF-DE63-B44E-19109810E0DF}"/>
              </a:ext>
            </a:extLst>
          </p:cNvPr>
          <p:cNvSpPr txBox="1"/>
          <p:nvPr/>
        </p:nvSpPr>
        <p:spPr>
          <a:xfrm>
            <a:off x="461373" y="5360641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4E1FC7-0D47-96AF-DEEC-CACEAA068A1D}"/>
              </a:ext>
            </a:extLst>
          </p:cNvPr>
          <p:cNvSpPr txBox="1"/>
          <p:nvPr/>
        </p:nvSpPr>
        <p:spPr>
          <a:xfrm>
            <a:off x="461373" y="5836129"/>
            <a:ext cx="1110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f3d36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EBD8350-10E4-7E0F-51DB-17B8C25447CD}"/>
              </a:ext>
            </a:extLst>
          </p:cNvPr>
          <p:cNvSpPr txBox="1"/>
          <p:nvPr/>
        </p:nvSpPr>
        <p:spPr>
          <a:xfrm>
            <a:off x="461373" y="6311617"/>
            <a:ext cx="123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7" name="yt_shape_1279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菏泽市中考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116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98" name="yt_image_12798" title="H_129.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556792"/>
            <a:ext cx="172247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800"/>
              <p:cNvSpPr txBox="1"/>
              <p:nvPr/>
            </p:nvSpPr>
            <p:spPr>
              <a:xfrm>
                <a:off x="540120" y="1916832"/>
                <a:ext cx="5602816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16832"/>
                <a:ext cx="5602816" cy="3881897"/>
              </a:xfrm>
              <a:prstGeom prst="rect">
                <a:avLst/>
              </a:prstGeom>
              <a:blipFill>
                <a:blip r:embed="rId3"/>
                <a:stretch>
                  <a:fillRect l="-3373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1F6C35E-B137-8470-D6DC-7EA5DAD41FDC}"/>
              </a:ext>
            </a:extLst>
          </p:cNvPr>
          <p:cNvSpPr txBox="1"/>
          <p:nvPr/>
        </p:nvSpPr>
        <p:spPr>
          <a:xfrm>
            <a:off x="450109" y="1870026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869D74-B0C5-E10B-EB50-378C30521CAB}"/>
              </a:ext>
            </a:extLst>
          </p:cNvPr>
          <p:cNvSpPr txBox="1"/>
          <p:nvPr/>
        </p:nvSpPr>
        <p:spPr>
          <a:xfrm>
            <a:off x="450109" y="2345514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71FCF7-2AA1-3811-4BAC-74FBB3D13ED9}"/>
                  </a:ext>
                </a:extLst>
              </p:cNvPr>
              <p:cNvSpPr txBox="1"/>
              <p:nvPr/>
            </p:nvSpPr>
            <p:spPr>
              <a:xfrm>
                <a:off x="450109" y="2821002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71FCF7-2AA1-3811-4BAC-74FBB3D13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821002"/>
                <a:ext cx="572871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A5EDF51-3AC3-58EC-296D-FB18B32F2376}"/>
              </a:ext>
            </a:extLst>
          </p:cNvPr>
          <p:cNvSpPr txBox="1"/>
          <p:nvPr/>
        </p:nvSpPr>
        <p:spPr>
          <a:xfrm>
            <a:off x="450109" y="4339033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F8186E-9DF5-8C1D-39FE-645EB0446A61}"/>
              </a:ext>
            </a:extLst>
          </p:cNvPr>
          <p:cNvSpPr txBox="1"/>
          <p:nvPr/>
        </p:nvSpPr>
        <p:spPr>
          <a:xfrm>
            <a:off x="450109" y="4814522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16C6C0-F80E-3188-D40C-4058D7E14E1B}"/>
              </a:ext>
            </a:extLst>
          </p:cNvPr>
          <p:cNvSpPr txBox="1"/>
          <p:nvPr/>
        </p:nvSpPr>
        <p:spPr>
          <a:xfrm>
            <a:off x="450109" y="5290009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51384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0885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03" name="yt_image_12803" title="H_103.2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7704" y="1565512"/>
            <a:ext cx="187522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805"/>
              <p:cNvSpPr txBox="1"/>
              <p:nvPr/>
            </p:nvSpPr>
            <p:spPr>
              <a:xfrm>
                <a:off x="551384" y="1725635"/>
                <a:ext cx="7282443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725635"/>
                <a:ext cx="7282443" cy="4842159"/>
              </a:xfrm>
              <a:prstGeom prst="rect">
                <a:avLst/>
              </a:prstGeom>
              <a:blipFill>
                <a:blip r:embed="rId3"/>
                <a:stretch>
                  <a:fillRect l="-2510" t="-1008" r="-1506" b="-3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556BA7A-6530-FF8C-1647-2266D46EB44F}"/>
              </a:ext>
            </a:extLst>
          </p:cNvPr>
          <p:cNvSpPr txBox="1"/>
          <p:nvPr/>
        </p:nvSpPr>
        <p:spPr>
          <a:xfrm>
            <a:off x="461373" y="1678829"/>
            <a:ext cx="472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0A6253-C806-E5DF-E9EA-3AE617B8FEAE}"/>
              </a:ext>
            </a:extLst>
          </p:cNvPr>
          <p:cNvSpPr txBox="1"/>
          <p:nvPr/>
        </p:nvSpPr>
        <p:spPr>
          <a:xfrm>
            <a:off x="461373" y="2154317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7FB581-C876-EF8F-D3B9-97C8F2232819}"/>
              </a:ext>
            </a:extLst>
          </p:cNvPr>
          <p:cNvSpPr txBox="1"/>
          <p:nvPr/>
        </p:nvSpPr>
        <p:spPr>
          <a:xfrm>
            <a:off x="461373" y="2629805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3DBB74-6FF8-33B8-782D-1B91C82A0BA9}"/>
              </a:ext>
            </a:extLst>
          </p:cNvPr>
          <p:cNvSpPr txBox="1"/>
          <p:nvPr/>
        </p:nvSpPr>
        <p:spPr>
          <a:xfrm>
            <a:off x="461373" y="3105293"/>
            <a:ext cx="739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123D61-4F4E-3D3C-A33F-E4DF76D1D9AD}"/>
              </a:ext>
            </a:extLst>
          </p:cNvPr>
          <p:cNvSpPr txBox="1"/>
          <p:nvPr/>
        </p:nvSpPr>
        <p:spPr>
          <a:xfrm>
            <a:off x="461373" y="3580781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88E63B-3B4B-A6CD-7CF0-69DD068D99BE}"/>
              </a:ext>
            </a:extLst>
          </p:cNvPr>
          <p:cNvSpPr txBox="1"/>
          <p:nvPr/>
        </p:nvSpPr>
        <p:spPr>
          <a:xfrm>
            <a:off x="461373" y="4056269"/>
            <a:ext cx="253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018A89-410D-9AA9-0F59-3731EBFAA387}"/>
                  </a:ext>
                </a:extLst>
              </p:cNvPr>
              <p:cNvSpPr txBox="1"/>
              <p:nvPr/>
            </p:nvSpPr>
            <p:spPr>
              <a:xfrm>
                <a:off x="461373" y="4531757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8018A89-410D-9AA9-0F59-3731EBFAA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531757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767DFCA-4E0F-BB9D-4EA3-7DB959E0BFF6}"/>
              </a:ext>
            </a:extLst>
          </p:cNvPr>
          <p:cNvSpPr txBox="1"/>
          <p:nvPr/>
        </p:nvSpPr>
        <p:spPr>
          <a:xfrm>
            <a:off x="461373" y="6049788"/>
            <a:ext cx="407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07" name="yt_image_1280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0" name="yt_shape_1281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一题多变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22b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812" name="yt_image_12812" title="H_123.471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4706" y="2348880"/>
            <a:ext cx="1617294" cy="156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EFCA742-D664-559B-0E01-00014CF151DE}"/>
              </a:ext>
            </a:extLst>
          </p:cNvPr>
          <p:cNvSpPr txBox="1"/>
          <p:nvPr/>
        </p:nvSpPr>
        <p:spPr>
          <a:xfrm>
            <a:off x="407368" y="2921613"/>
            <a:ext cx="472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A03FAB-83C4-BF90-BEB7-998FA552FE72}"/>
              </a:ext>
            </a:extLst>
          </p:cNvPr>
          <p:cNvSpPr txBox="1"/>
          <p:nvPr/>
        </p:nvSpPr>
        <p:spPr>
          <a:xfrm>
            <a:off x="407368" y="3337179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6E1B0F-77EF-A00C-766B-3467773BFE8F}"/>
              </a:ext>
            </a:extLst>
          </p:cNvPr>
          <p:cNvSpPr txBox="1"/>
          <p:nvPr/>
        </p:nvSpPr>
        <p:spPr>
          <a:xfrm>
            <a:off x="407368" y="3812667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8F0AB5-537E-6DF9-C981-2ED7D14B98B7}"/>
              </a:ext>
            </a:extLst>
          </p:cNvPr>
          <p:cNvSpPr txBox="1"/>
          <p:nvPr/>
        </p:nvSpPr>
        <p:spPr>
          <a:xfrm>
            <a:off x="407368" y="428815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F62B7D-5D74-31DD-5E0F-0E8E15656F0E}"/>
              </a:ext>
            </a:extLst>
          </p:cNvPr>
          <p:cNvSpPr txBox="1"/>
          <p:nvPr/>
        </p:nvSpPr>
        <p:spPr>
          <a:xfrm>
            <a:off x="407368" y="4763643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465536-380F-A96F-E934-A4DC968CA8F3}"/>
              </a:ext>
            </a:extLst>
          </p:cNvPr>
          <p:cNvSpPr txBox="1"/>
          <p:nvPr/>
        </p:nvSpPr>
        <p:spPr>
          <a:xfrm>
            <a:off x="407368" y="5239131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C311613-3943-AD98-10DB-7296D7091A6C}"/>
              </a:ext>
            </a:extLst>
          </p:cNvPr>
          <p:cNvSpPr txBox="1"/>
          <p:nvPr/>
        </p:nvSpPr>
        <p:spPr>
          <a:xfrm>
            <a:off x="407368" y="5714619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51384" y="-2331640"/>
            <a:ext cx="959237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816" name="yt_image_12816" title="H_123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5180" y="1052736"/>
            <a:ext cx="1674543" cy="1567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3BCB5A4-4AD6-B783-7C58-B5A5338C780E}"/>
              </a:ext>
            </a:extLst>
          </p:cNvPr>
          <p:cNvSpPr txBox="1"/>
          <p:nvPr/>
        </p:nvSpPr>
        <p:spPr>
          <a:xfrm>
            <a:off x="551384" y="1557148"/>
            <a:ext cx="762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同理可得：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591098-03A1-0A05-5B0D-3BA13852B3FD}"/>
              </a:ext>
            </a:extLst>
          </p:cNvPr>
          <p:cNvSpPr txBox="1"/>
          <p:nvPr/>
        </p:nvSpPr>
        <p:spPr>
          <a:xfrm>
            <a:off x="551384" y="2032636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818"/>
          <p:cNvSpPr txBox="1"/>
          <p:nvPr/>
        </p:nvSpPr>
        <p:spPr>
          <a:xfrm>
            <a:off x="551976" y="166728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同理可得：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c400,isEnd"/>
              </a:rPr>
              <a:t>三者之间的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" name="yt_image_12820" title="H_123.471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0572" y="3515502"/>
            <a:ext cx="1443758" cy="156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ADB89E3-8E74-7029-DFF7-87C41CDD2AE9}"/>
              </a:ext>
            </a:extLst>
          </p:cNvPr>
          <p:cNvSpPr txBox="1"/>
          <p:nvPr/>
        </p:nvSpPr>
        <p:spPr>
          <a:xfrm>
            <a:off x="2643190" y="3046939"/>
            <a:ext cx="253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来宾市模拟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a22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则下列条件中符合要求的是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2" name="yt_table_127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8140"/>
              </p:ext>
            </p:extLst>
          </p:nvPr>
        </p:nvGraphicFramePr>
        <p:xfrm>
          <a:off x="540047" y="1859435"/>
          <a:ext cx="6258243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212566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grpSp>
        <p:nvGrpSpPr>
          <p:cNvPr id="12739" name="yt_shape_12739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1679" y="1859435"/>
            <a:ext cx="2228295" cy="1750455"/>
            <a:chOff x="0" y="0"/>
            <a:chExt cx="2228295" cy="1750455"/>
          </a:xfrm>
        </p:grpSpPr>
        <p:pic>
          <p:nvPicPr>
            <p:cNvPr id="3" name="yt_image_127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8295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1" name="yt_shape_12741"/>
            <p:cNvSpPr txBox="1"/>
            <p:nvPr/>
          </p:nvSpPr>
          <p:spPr>
            <a:xfrm>
              <a:off x="580866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744" name="yt_shape_12744"/>
          <p:cNvSpPr txBox="1"/>
          <p:nvPr/>
        </p:nvSpPr>
        <p:spPr>
          <a:xfrm>
            <a:off x="540119" y="36602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316"/>
              </a:rPr>
              <a:t>要直接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可补充的条件是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8" name="yt_table_127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053652"/>
              </p:ext>
            </p:extLst>
          </p:nvPr>
        </p:nvGraphicFramePr>
        <p:xfrm>
          <a:off x="540047" y="4619727"/>
          <a:ext cx="6258243" cy="950976"/>
        </p:xfrm>
        <a:graphic>
          <a:graphicData uri="http://schemas.openxmlformats.org/drawingml/2006/table">
            <a:tbl>
              <a:tblPr/>
              <a:tblGrid>
                <a:gridCol w="4132580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12566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grpSp>
        <p:nvGrpSpPr>
          <p:cNvPr id="12745" name="yt_shape_12745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7066" y="4619727"/>
            <a:ext cx="1472742" cy="1465848"/>
            <a:chOff x="0" y="0"/>
            <a:chExt cx="1472742" cy="1465848"/>
          </a:xfrm>
        </p:grpSpPr>
        <p:pic>
          <p:nvPicPr>
            <p:cNvPr id="2" name="yt_image_127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2742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7" name="yt_shape_12747"/>
            <p:cNvSpPr txBox="1"/>
            <p:nvPr/>
          </p:nvSpPr>
          <p:spPr>
            <a:xfrm>
              <a:off x="203090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34D4F27-9735-7B40-9BEA-B2B4F57B3A98}"/>
              </a:ext>
            </a:extLst>
          </p:cNvPr>
          <p:cNvSpPr txBox="1"/>
          <p:nvPr/>
        </p:nvSpPr>
        <p:spPr>
          <a:xfrm>
            <a:off x="4717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B2FFF2-84C4-1694-42CA-EDB4B9022FF4}"/>
              </a:ext>
            </a:extLst>
          </p:cNvPr>
          <p:cNvSpPr txBox="1"/>
          <p:nvPr/>
        </p:nvSpPr>
        <p:spPr>
          <a:xfrm>
            <a:off x="8209807" y="40889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0" name="yt_shape_1275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00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4" name="yt_table_127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448295"/>
              </p:ext>
            </p:extLst>
          </p:nvPr>
        </p:nvGraphicFramePr>
        <p:xfrm>
          <a:off x="540047" y="1859435"/>
          <a:ext cx="4756468" cy="950976"/>
        </p:xfrm>
        <a:graphic>
          <a:graphicData uri="http://schemas.openxmlformats.org/drawingml/2006/table">
            <a:tbl>
              <a:tblPr/>
              <a:tblGrid>
                <a:gridCol w="281813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ABG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FEB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2751" name="yt_shape_12751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3736" y="1859435"/>
            <a:ext cx="2106212" cy="1744740"/>
            <a:chOff x="0" y="0"/>
            <a:chExt cx="2106212" cy="1744740"/>
          </a:xfrm>
        </p:grpSpPr>
        <p:pic>
          <p:nvPicPr>
            <p:cNvPr id="2" name="yt_image_127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6212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3" name="yt_shape_12753"/>
            <p:cNvSpPr txBox="1"/>
            <p:nvPr/>
          </p:nvSpPr>
          <p:spPr>
            <a:xfrm>
              <a:off x="519825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3DAB68-59EE-CCAC-04EF-431AA3494472}"/>
              </a:ext>
            </a:extLst>
          </p:cNvPr>
          <p:cNvSpPr txBox="1"/>
          <p:nvPr/>
        </p:nvSpPr>
        <p:spPr>
          <a:xfrm>
            <a:off x="5938477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6bc1,isEnd"/>
              </a:rPr>
              <a:t>则证明这两个三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角形全等最直接的方法是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760" name="yt_shape_12760"/>
          <p:cNvSpPr txBox="1"/>
          <p:nvPr/>
        </p:nvSpPr>
        <p:spPr>
          <a:xfrm>
            <a:off x="540000" y="35326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7" name="yt_shape_12757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2021" y="2011799"/>
            <a:ext cx="1927956" cy="1470420"/>
            <a:chOff x="0" y="0"/>
            <a:chExt cx="1927956" cy="1470420"/>
          </a:xfrm>
        </p:grpSpPr>
        <p:pic>
          <p:nvPicPr>
            <p:cNvPr id="2" name="yt_image_1275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7956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9" name="yt_shape_12759"/>
            <p:cNvSpPr txBox="1"/>
            <p:nvPr/>
          </p:nvSpPr>
          <p:spPr>
            <a:xfrm>
              <a:off x="430697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DD038E-F004-E9F5-5E87-5C24696023EA}"/>
              </a:ext>
            </a:extLst>
          </p:cNvPr>
          <p:cNvSpPr txBox="1"/>
          <p:nvPr/>
        </p:nvSpPr>
        <p:spPr>
          <a:xfrm>
            <a:off x="4107708" y="1328682"/>
            <a:ext cx="1096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1" name="yt_shape_127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2ea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不添加其他字母及辅助线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你添加的条件是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765" name="yt_shape_12765"/>
          <p:cNvSpPr txBox="1"/>
          <p:nvPr/>
        </p:nvSpPr>
        <p:spPr>
          <a:xfrm>
            <a:off x="540000" y="435335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62" name="yt_shape_12762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3946" y="2491930"/>
            <a:ext cx="1404106" cy="1811034"/>
            <a:chOff x="0" y="0"/>
            <a:chExt cx="1404106" cy="1811034"/>
          </a:xfrm>
        </p:grpSpPr>
        <p:pic>
          <p:nvPicPr>
            <p:cNvPr id="2" name="yt_image_127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4106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4" name="yt_shape_12764"/>
            <p:cNvSpPr txBox="1"/>
            <p:nvPr/>
          </p:nvSpPr>
          <p:spPr>
            <a:xfrm>
              <a:off x="168772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27D507-6886-A802-540A-EB4F2A55FAAC}"/>
              </a:ext>
            </a:extLst>
          </p:cNvPr>
          <p:cNvSpPr txBox="1"/>
          <p:nvPr/>
        </p:nvSpPr>
        <p:spPr>
          <a:xfrm>
            <a:off x="8482857" y="1328682"/>
            <a:ext cx="2997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5b8dd"/>
              </a:rPr>
              <a:t>答案不唯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1D29-CA15-4DA0-AF4B-657D22DA37E4}"/>
              </a:ext>
            </a:extLst>
          </p:cNvPr>
          <p:cNvSpPr txBox="1"/>
          <p:nvPr/>
        </p:nvSpPr>
        <p:spPr>
          <a:xfrm>
            <a:off x="45010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6" name="yt_shape_1276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郴州市安仁县期末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ede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67" name="yt_image_12767" title="H_118.7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700808"/>
            <a:ext cx="1829313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69"/>
              <p:cNvSpPr txBox="1"/>
              <p:nvPr/>
            </p:nvSpPr>
            <p:spPr>
              <a:xfrm>
                <a:off x="540119" y="1808647"/>
                <a:ext cx="5208477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7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8647"/>
                <a:ext cx="5208477" cy="3401765"/>
              </a:xfrm>
              <a:prstGeom prst="rect">
                <a:avLst/>
              </a:prstGeom>
              <a:blipFill>
                <a:blip r:embed="rId3"/>
                <a:stretch>
                  <a:fillRect l="-3630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BA7F80C-7180-C0AD-953A-F844E4E89496}"/>
              </a:ext>
            </a:extLst>
          </p:cNvPr>
          <p:cNvSpPr txBox="1"/>
          <p:nvPr/>
        </p:nvSpPr>
        <p:spPr>
          <a:xfrm>
            <a:off x="450108" y="1761841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33138A-3A28-C17D-F2F9-F2C07BAFE449}"/>
              </a:ext>
            </a:extLst>
          </p:cNvPr>
          <p:cNvSpPr txBox="1"/>
          <p:nvPr/>
        </p:nvSpPr>
        <p:spPr>
          <a:xfrm>
            <a:off x="450108" y="2237329"/>
            <a:ext cx="469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2101B5-1147-0DDD-DB2B-EE5A2C139AA6}"/>
                  </a:ext>
                </a:extLst>
              </p:cNvPr>
              <p:cNvSpPr txBox="1"/>
              <p:nvPr/>
            </p:nvSpPr>
            <p:spPr>
              <a:xfrm>
                <a:off x="450108" y="2712817"/>
                <a:ext cx="53381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2101B5-1147-0DDD-DB2B-EE5A2C139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12817"/>
                <a:ext cx="5338191" cy="1611643"/>
              </a:xfrm>
              <a:prstGeom prst="rect">
                <a:avLst/>
              </a:prstGeom>
              <a:blipFill>
                <a:blip r:embed="rId4"/>
                <a:stretch>
                  <a:fillRect l="-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B25E42A-BECD-B658-AA62-03AFA0161BDD}"/>
              </a:ext>
            </a:extLst>
          </p:cNvPr>
          <p:cNvSpPr txBox="1"/>
          <p:nvPr/>
        </p:nvSpPr>
        <p:spPr>
          <a:xfrm>
            <a:off x="450108" y="4230848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70463D-F1F4-BBC7-7400-DEA613287D88}"/>
              </a:ext>
            </a:extLst>
          </p:cNvPr>
          <p:cNvSpPr txBox="1"/>
          <p:nvPr/>
        </p:nvSpPr>
        <p:spPr>
          <a:xfrm>
            <a:off x="450108" y="4706337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1" name="yt_shape_12771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定理相混淆而出错</a:t>
            </a:r>
          </a:p>
        </p:txBody>
      </p:sp>
      <p:sp>
        <p:nvSpPr>
          <p:cNvPr id="12772" name="yt_shape_12772"/>
          <p:cNvSpPr txBox="1"/>
          <p:nvPr/>
        </p:nvSpPr>
        <p:spPr>
          <a:xfrm>
            <a:off x="540000" y="1344417"/>
            <a:ext cx="98937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73" name="yt_image_12773" title="H_95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402277"/>
            <a:ext cx="1865428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75" name="yt_shape_12775"/>
              <p:cNvSpPr txBox="1"/>
              <p:nvPr/>
            </p:nvSpPr>
            <p:spPr>
              <a:xfrm>
                <a:off x="540000" y="1879983"/>
                <a:ext cx="4911922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775" name="yt_shape_12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9983"/>
                <a:ext cx="4911922" cy="3401765"/>
              </a:xfrm>
              <a:prstGeom prst="rect">
                <a:avLst/>
              </a:prstGeom>
              <a:blipFill>
                <a:blip r:embed="rId3"/>
                <a:stretch>
                  <a:fillRect l="-3851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060288" title="H_26.259764">
            <a:extLst>
              <a:ext uri="{FF2B5EF4-FFF2-40B4-BE49-F238E27FC236}">
                <a16:creationId xmlns:a16="http://schemas.microsoft.com/office/drawing/2014/main" id="{8364EACB-01E6-41CA-B241-C9D6890FBA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1C7BE8-F4BF-7C26-270D-1BB55B5948AB}"/>
              </a:ext>
            </a:extLst>
          </p:cNvPr>
          <p:cNvSpPr txBox="1"/>
          <p:nvPr/>
        </p:nvSpPr>
        <p:spPr>
          <a:xfrm>
            <a:off x="449989" y="1833177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6A4765-4A06-0176-633C-F5F842CD67D3}"/>
              </a:ext>
            </a:extLst>
          </p:cNvPr>
          <p:cNvSpPr txBox="1"/>
          <p:nvPr/>
        </p:nvSpPr>
        <p:spPr>
          <a:xfrm>
            <a:off x="449989" y="2308665"/>
            <a:ext cx="394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21D719-A152-B624-6C10-0B6E97C99F8E}"/>
                  </a:ext>
                </a:extLst>
              </p:cNvPr>
              <p:cNvSpPr txBox="1"/>
              <p:nvPr/>
            </p:nvSpPr>
            <p:spPr>
              <a:xfrm>
                <a:off x="449989" y="2784154"/>
                <a:ext cx="50445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21D719-A152-B624-6C10-0B6E97C99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4154"/>
                <a:ext cx="5044503" cy="1611643"/>
              </a:xfrm>
              <a:prstGeom prst="rect">
                <a:avLst/>
              </a:prstGeom>
              <a:blipFill>
                <a:blip r:embed="rId5"/>
                <a:stretch>
                  <a:fillRect l="-1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282696D-EE9F-B46D-E532-D9F0CC9808E7}"/>
              </a:ext>
            </a:extLst>
          </p:cNvPr>
          <p:cNvSpPr txBox="1"/>
          <p:nvPr/>
        </p:nvSpPr>
        <p:spPr>
          <a:xfrm>
            <a:off x="449989" y="4302184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9B36C2-26E1-1B51-223C-BB32CED00208}"/>
              </a:ext>
            </a:extLst>
          </p:cNvPr>
          <p:cNvSpPr txBox="1"/>
          <p:nvPr/>
        </p:nvSpPr>
        <p:spPr>
          <a:xfrm>
            <a:off x="449989" y="4777672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8" name="yt_shape_1277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77" name="yt_image_127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0" name="yt_shape_1278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衡阳市船山实中单元卷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4e4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4" name="yt_table_1278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281014"/>
              </p:ext>
            </p:extLst>
          </p:nvPr>
        </p:nvGraphicFramePr>
        <p:xfrm>
          <a:off x="540047" y="2441600"/>
          <a:ext cx="6234811" cy="950976"/>
        </p:xfrm>
        <a:graphic>
          <a:graphicData uri="http://schemas.openxmlformats.org/drawingml/2006/table">
            <a:tbl>
              <a:tblPr/>
              <a:tblGrid>
                <a:gridCol w="4126611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EAM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FAN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grpSp>
        <p:nvGrpSpPr>
          <p:cNvPr id="12781" name="yt_shape_12781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0355" y="2441600"/>
            <a:ext cx="1879543" cy="1887615"/>
            <a:chOff x="0" y="0"/>
            <a:chExt cx="1879543" cy="1887615"/>
          </a:xfrm>
        </p:grpSpPr>
        <p:pic>
          <p:nvPicPr>
            <p:cNvPr id="2" name="yt_image_1278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9543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3" name="yt_shape_12783"/>
            <p:cNvSpPr txBox="1"/>
            <p:nvPr/>
          </p:nvSpPr>
          <p:spPr>
            <a:xfrm>
              <a:off x="406490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D26D8F-30B8-FA24-0667-11BA00FF4882}"/>
              </a:ext>
            </a:extLst>
          </p:cNvPr>
          <p:cNvSpPr txBox="1"/>
          <p:nvPr/>
        </p:nvSpPr>
        <p:spPr>
          <a:xfrm>
            <a:off x="590158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6" name="yt_shape_12786"/>
          <p:cNvSpPr txBox="1"/>
          <p:nvPr/>
        </p:nvSpPr>
        <p:spPr>
          <a:xfrm>
            <a:off x="540000" y="900000"/>
            <a:ext cx="10643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2787" name="yt_shape_12787"/>
          <p:cNvSpPr txBox="1"/>
          <p:nvPr/>
        </p:nvSpPr>
        <p:spPr>
          <a:xfrm>
            <a:off x="540000" y="1379303"/>
            <a:ext cx="846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791" name="yt_shape_12791"/>
          <p:cNvSpPr txBox="1"/>
          <p:nvPr/>
        </p:nvSpPr>
        <p:spPr>
          <a:xfrm>
            <a:off x="540000" y="39272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8" name="yt_shape_12788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326" y="2010970"/>
            <a:ext cx="1535347" cy="1865898"/>
            <a:chOff x="0" y="0"/>
            <a:chExt cx="1535347" cy="1865898"/>
          </a:xfrm>
        </p:grpSpPr>
        <p:pic>
          <p:nvPicPr>
            <p:cNvPr id="2" name="yt_image_1278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5347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0" name="yt_shape_12790"/>
            <p:cNvSpPr txBox="1"/>
            <p:nvPr/>
          </p:nvSpPr>
          <p:spPr>
            <a:xfrm>
              <a:off x="158209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048235-3B2F-8F50-FABC-8C95E6B2313A}"/>
              </a:ext>
            </a:extLst>
          </p:cNvPr>
          <p:cNvSpPr txBox="1"/>
          <p:nvPr/>
        </p:nvSpPr>
        <p:spPr>
          <a:xfrm>
            <a:off x="754789" y="13324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1512</Words>
  <Application>Microsoft Office PowerPoint</Application>
  <PresentationFormat>宽屏</PresentationFormat>
  <Paragraphs>150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6" baseType="lpstr">
      <vt:lpstr>,isEnd</vt:lpstr>
      <vt:lpstr>_⨹_1_4ede1</vt:lpstr>
      <vt:lpstr>_⨹_1_54e42</vt:lpstr>
      <vt:lpstr>_⨹_1_721cf</vt:lpstr>
      <vt:lpstr>_⨹_1_7400f</vt:lpstr>
      <vt:lpstr>_⨹_1_b1164</vt:lpstr>
      <vt:lpstr>_⨹_1_bf22b</vt:lpstr>
      <vt:lpstr>_⨹_1_c0885</vt:lpstr>
      <vt:lpstr>_⨹_1_ca22b</vt:lpstr>
      <vt:lpstr>_⨹_1_e2eaa,isEnd</vt:lpstr>
      <vt:lpstr>_⨹_1_f3d36</vt:lpstr>
      <vt:lpstr>_⨹_1_f9dca</vt:lpstr>
      <vt:lpstr>_⨹_3_92316</vt:lpstr>
      <vt:lpstr>_⨹_4_5b8dd</vt:lpstr>
      <vt:lpstr>_⨹_5_ec400,isEnd</vt:lpstr>
      <vt:lpstr>_⨹_7_a6bc1,isEnd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