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38" r:id="rId5"/>
    <p:sldId id="337" r:id="rId6"/>
    <p:sldId id="336" r:id="rId7"/>
    <p:sldId id="333" r:id="rId8"/>
    <p:sldId id="332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1540" y="2853055"/>
            <a:ext cx="5241290" cy="9061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077077"/>
            <a:ext cx="5514285" cy="40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755140"/>
            <a:ext cx="666178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355" y="2433320"/>
            <a:ext cx="905764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111500"/>
            <a:ext cx="297561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4055" y="3158490"/>
            <a:ext cx="3242310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3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2635"/>
            <a:ext cx="10269855" cy="596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6820" y="2967355"/>
            <a:ext cx="322262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5710" y="3634740"/>
            <a:ext cx="462343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7930" y="4264660"/>
            <a:ext cx="2451100" cy="183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05560" y="6240145"/>
            <a:ext cx="50653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2988310"/>
            <a:ext cx="2791460" cy="302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5485"/>
            <a:ext cx="9678670" cy="602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070" y="863600"/>
            <a:ext cx="437769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070" y="1478280"/>
            <a:ext cx="618172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7070" y="2129155"/>
            <a:ext cx="521906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0725" y="3176270"/>
            <a:ext cx="458787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7070" y="3843020"/>
            <a:ext cx="8098155" cy="166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7070" y="5540375"/>
            <a:ext cx="481774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7070" y="6262370"/>
            <a:ext cx="233108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650" y="1196975"/>
            <a:ext cx="2473960" cy="300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5" grpId="0" bldLvl="0" animBg="1"/>
      <p:bldP spid="21" grpId="0" bldLvl="0" animBg="1"/>
      <p:bldP spid="22" grpId="0" bldLvl="0" animBg="1"/>
      <p:bldP spid="28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09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3341350"/>
            <a:ext cx="371427" cy="40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4653280"/>
            <a:ext cx="3324225" cy="216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17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738018"/>
            <a:ext cx="352380" cy="4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0" y="3734435"/>
            <a:ext cx="3493770" cy="3088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5965"/>
            <a:ext cx="10645775" cy="599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9015" y="1559560"/>
            <a:ext cx="71501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18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590148"/>
            <a:ext cx="371428" cy="40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985" y="3871595"/>
            <a:ext cx="3102610" cy="289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2857" y="2844534"/>
            <a:ext cx="609523" cy="40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28" r="11882"/>
          <a:stretch>
            <a:fillRect/>
          </a:stretch>
        </p:blipFill>
        <p:spPr>
          <a:xfrm>
            <a:off x="3173095" y="3836670"/>
            <a:ext cx="5146040" cy="265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2829806"/>
            <a:ext cx="314285" cy="39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500755"/>
            <a:ext cx="3609975" cy="3171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6190" y="4255273"/>
            <a:ext cx="609523" cy="40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3799840"/>
            <a:ext cx="4173855" cy="292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82065" y="3402330"/>
            <a:ext cx="42456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7619" y="4126671"/>
            <a:ext cx="5114285" cy="35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7619" y="4812884"/>
            <a:ext cx="2495238" cy="3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4440" y="5422900"/>
            <a:ext cx="255270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67790" y="6147435"/>
            <a:ext cx="597471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animBg="1"/>
      <p:bldP spid="13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2024-04-27T05:18:59Z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