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595" y="2990215"/>
            <a:ext cx="6550660" cy="8775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4106122"/>
            <a:ext cx="371428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36800" y="3088640"/>
            <a:ext cx="94488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80610" y="2086610"/>
            <a:ext cx="24777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86430" y="3568700"/>
            <a:ext cx="26479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2891245"/>
            <a:ext cx="314285" cy="40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60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00952" y="5602493"/>
            <a:ext cx="1285714" cy="47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555" y="4127500"/>
            <a:ext cx="486410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0095"/>
            <a:ext cx="10514965" cy="59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6855" y="4201795"/>
            <a:ext cx="796290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5745" y="5098415"/>
            <a:ext cx="65246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5745" y="5901690"/>
            <a:ext cx="590613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061335"/>
            <a:ext cx="54317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938905"/>
            <a:ext cx="49930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835525"/>
            <a:ext cx="57569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98190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34235"/>
            <a:ext cx="46647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067685"/>
            <a:ext cx="50095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7225" y="3931920"/>
            <a:ext cx="267906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1985" y="5352415"/>
            <a:ext cx="393382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8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175970"/>
            <a:ext cx="428571" cy="40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40980"/>
            <a:ext cx="10800000" cy="233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8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24255"/>
            <a:ext cx="490283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92935"/>
            <a:ext cx="372872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90190"/>
            <a:ext cx="766318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658870"/>
            <a:ext cx="6691630" cy="195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9615" y="5910580"/>
            <a:ext cx="77470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3420"/>
            <a:ext cx="10211435" cy="603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20395"/>
            <a:ext cx="7899400" cy="610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67460"/>
            <a:ext cx="9920605" cy="141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815" y="2989580"/>
            <a:ext cx="624840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647565"/>
            <a:ext cx="9993630" cy="134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745"/>
            <a:ext cx="10013950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714" y="2925428"/>
            <a:ext cx="5590476" cy="12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1980" y="4625975"/>
            <a:ext cx="427101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1980" y="6073775"/>
            <a:ext cx="59848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6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72000"/>
            <a:ext cx="10800000" cy="439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255" y="1039495"/>
            <a:ext cx="671004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7255" y="1992630"/>
            <a:ext cx="80803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7255" y="2850515"/>
            <a:ext cx="80803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97255" y="3718560"/>
            <a:ext cx="81514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97255" y="4576445"/>
            <a:ext cx="81521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20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9460"/>
            <a:ext cx="10706735" cy="597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2195" y="1965960"/>
            <a:ext cx="7023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231451"/>
            <a:ext cx="438095" cy="40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3050797"/>
            <a:ext cx="438095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9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72000"/>
            <a:ext cx="10800000" cy="467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8122" y="1229567"/>
            <a:ext cx="438095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4023446"/>
            <a:ext cx="352380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55161"/>
            <a:ext cx="352380" cy="40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2024-04-27T07:28:35Z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