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3141345"/>
            <a:ext cx="8102600" cy="748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6650"/>
            <a:ext cx="10416540" cy="170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7880" y="3045460"/>
            <a:ext cx="564324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509135"/>
            <a:ext cx="10158095" cy="141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61125" y="3045460"/>
            <a:ext cx="337121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39706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745" y="2040890"/>
            <a:ext cx="10419080" cy="1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877945"/>
            <a:ext cx="10310495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8970"/>
            <a:ext cx="10285730" cy="608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655320"/>
            <a:ext cx="8686800" cy="614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9820"/>
            <a:ext cx="10252075" cy="212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82670"/>
            <a:ext cx="9021445" cy="167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3645"/>
            <a:ext cx="706056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649220"/>
            <a:ext cx="51682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7680" y="3472180"/>
            <a:ext cx="82327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4195" y="4398645"/>
            <a:ext cx="10474960" cy="145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10309225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23017"/>
            <a:ext cx="7923809" cy="131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16475"/>
            <a:ext cx="416814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0695" y="1238885"/>
            <a:ext cx="82562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125713"/>
            <a:ext cx="6114285" cy="46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031490"/>
            <a:ext cx="10187940" cy="155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824095"/>
            <a:ext cx="10150475" cy="16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18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722630"/>
            <a:ext cx="9699625" cy="600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746760"/>
            <a:ext cx="8090535" cy="598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69215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13915"/>
            <a:ext cx="738251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453130"/>
            <a:ext cx="831469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976495"/>
            <a:ext cx="830199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1725"/>
            <a:ext cx="10103485" cy="418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17295"/>
            <a:ext cx="812546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603500"/>
            <a:ext cx="9529445" cy="179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7055" y="1072515"/>
            <a:ext cx="10474960" cy="309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345940"/>
            <a:ext cx="8526780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19760" y="5773420"/>
            <a:ext cx="85210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49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905" y="685800"/>
            <a:ext cx="8936990" cy="60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3060" y="910590"/>
            <a:ext cx="8415020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4950" y="2312670"/>
            <a:ext cx="721804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23060" y="3414395"/>
            <a:ext cx="22205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23060" y="4093845"/>
            <a:ext cx="84150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23060" y="4852670"/>
            <a:ext cx="373380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44625" y="5490210"/>
            <a:ext cx="874776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3" grpId="0" bldLvl="0" animBg="1"/>
      <p:bldP spid="26" grpId="0" bldLvl="0" animBg="1"/>
      <p:bldP spid="29" grpId="0" bldLvl="0" animBg="1"/>
      <p:bldP spid="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3585"/>
            <a:ext cx="999363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886460"/>
            <a:ext cx="9541510" cy="148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00" y="2512695"/>
            <a:ext cx="79794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3327400"/>
            <a:ext cx="284099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725" y="4580890"/>
            <a:ext cx="282003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800" y="5342890"/>
            <a:ext cx="39770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6106160"/>
            <a:ext cx="63182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975" y="640080"/>
            <a:ext cx="7608570" cy="488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5517515"/>
            <a:ext cx="7608570" cy="127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532765"/>
            <a:ext cx="8827135" cy="629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6660"/>
            <a:ext cx="1023048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116580"/>
            <a:ext cx="8869045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801870"/>
            <a:ext cx="10327005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638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972820"/>
            <a:ext cx="10322560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625" y="2739390"/>
            <a:ext cx="790067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3607435"/>
            <a:ext cx="348805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1030" y="5032375"/>
            <a:ext cx="73348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625" y="5924550"/>
            <a:ext cx="87737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19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2024-04-27T10:04:22Z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