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5" r:id="rId5"/>
    <p:sldId id="310" r:id="rId6"/>
    <p:sldId id="312" r:id="rId7"/>
    <p:sldId id="314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0" name="yt_shape_13930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利用数轴上的点表示实数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31" name="yt_shape_13931"/>
              <p:cNvSpPr txBox="1"/>
              <p:nvPr/>
            </p:nvSpPr>
            <p:spPr>
              <a:xfrm>
                <a:off x="540119" y="1395205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是数轴上的点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73813"/>
                  </a:rPr>
                  <a:t>在数轴上对应的点可能是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931" name="yt_shape_13931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34" name="yt_table_1393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517674"/>
              </p:ext>
            </p:extLst>
          </p:nvPr>
        </p:nvGraphicFramePr>
        <p:xfrm>
          <a:off x="540047" y="2849007"/>
          <a:ext cx="8957628" cy="475488"/>
        </p:xfrm>
        <a:graphic>
          <a:graphicData uri="http://schemas.openxmlformats.org/drawingml/2006/table">
            <a:tbl>
              <a:tblPr/>
              <a:tblGrid>
                <a:gridCol w="2514918">
                  <a:extLst>
                    <a:ext uri="{9D8B030D-6E8A-4147-A177-3AD203B41FA5}">
                      <a16:colId xmlns:a16="http://schemas.microsoft.com/office/drawing/2014/main" val="10820"/>
                    </a:ext>
                  </a:extLst>
                </a:gridCol>
                <a:gridCol w="2446655">
                  <a:extLst>
                    <a:ext uri="{9D8B030D-6E8A-4147-A177-3AD203B41FA5}">
                      <a16:colId xmlns:a16="http://schemas.microsoft.com/office/drawing/2014/main" val="10821"/>
                    </a:ext>
                  </a:extLst>
                </a:gridCol>
                <a:gridCol w="2446655">
                  <a:extLst>
                    <a:ext uri="{9D8B030D-6E8A-4147-A177-3AD203B41FA5}">
                      <a16:colId xmlns:a16="http://schemas.microsoft.com/office/drawing/2014/main" val="10822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108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1"/>
                  </a:ext>
                </a:extLst>
              </a:tr>
            </a:tbl>
          </a:graphicData>
        </a:graphic>
      </p:graphicFrame>
      <p:pic>
        <p:nvPicPr>
          <p:cNvPr id="13933" name="yt_image_13933_skip" title="H_35.3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4421" y="2399908"/>
            <a:ext cx="3741534" cy="44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936" name="yt_shape_13936"/>
              <p:cNvSpPr txBox="1"/>
              <p:nvPr/>
            </p:nvSpPr>
            <p:spPr>
              <a:xfrm>
                <a:off x="540000" y="3375178"/>
                <a:ext cx="7170361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表示实数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的点是数轴上的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936" name="yt_shape_13936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75178"/>
                <a:ext cx="7170361" cy="466666"/>
              </a:xfrm>
              <a:prstGeom prst="rect">
                <a:avLst/>
              </a:prstGeom>
              <a:blipFill>
                <a:blip r:embed="rId4"/>
                <a:stretch>
                  <a:fillRect l="-2636" t="-5263" r="-161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39" name="yt_table_1393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088708"/>
              </p:ext>
            </p:extLst>
          </p:nvPr>
        </p:nvGraphicFramePr>
        <p:xfrm>
          <a:off x="540047" y="4325733"/>
          <a:ext cx="8957628" cy="475488"/>
        </p:xfrm>
        <a:graphic>
          <a:graphicData uri="http://schemas.openxmlformats.org/drawingml/2006/table">
            <a:tbl>
              <a:tblPr/>
              <a:tblGrid>
                <a:gridCol w="2514918">
                  <a:extLst>
                    <a:ext uri="{9D8B030D-6E8A-4147-A177-3AD203B41FA5}">
                      <a16:colId xmlns:a16="http://schemas.microsoft.com/office/drawing/2014/main" val="10824"/>
                    </a:ext>
                  </a:extLst>
                </a:gridCol>
                <a:gridCol w="2446655">
                  <a:extLst>
                    <a:ext uri="{9D8B030D-6E8A-4147-A177-3AD203B41FA5}">
                      <a16:colId xmlns:a16="http://schemas.microsoft.com/office/drawing/2014/main" val="10825"/>
                    </a:ext>
                  </a:extLst>
                </a:gridCol>
                <a:gridCol w="2446655">
                  <a:extLst>
                    <a:ext uri="{9D8B030D-6E8A-4147-A177-3AD203B41FA5}">
                      <a16:colId xmlns:a16="http://schemas.microsoft.com/office/drawing/2014/main" val="10826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108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2"/>
                  </a:ext>
                </a:extLst>
              </a:tr>
            </a:tbl>
          </a:graphicData>
        </a:graphic>
      </p:graphicFrame>
      <p:pic>
        <p:nvPicPr>
          <p:cNvPr id="13938" name="yt_image_13938_skip" title="H_34.1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2137" y="3892632"/>
            <a:ext cx="3766105" cy="43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1" name="yt_shape_13941"/>
          <p:cNvSpPr txBox="1"/>
          <p:nvPr/>
        </p:nvSpPr>
        <p:spPr>
          <a:xfrm>
            <a:off x="540120" y="485190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在数轴上对应的点的位置如图所示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｜＞｜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d9549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则原点可能是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43" name="yt_table_1394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333190"/>
              </p:ext>
            </p:extLst>
          </p:nvPr>
        </p:nvGraphicFramePr>
        <p:xfrm>
          <a:off x="540047" y="5811339"/>
          <a:ext cx="8957628" cy="475488"/>
        </p:xfrm>
        <a:graphic>
          <a:graphicData uri="http://schemas.openxmlformats.org/drawingml/2006/table">
            <a:tbl>
              <a:tblPr/>
              <a:tblGrid>
                <a:gridCol w="2514918">
                  <a:extLst>
                    <a:ext uri="{9D8B030D-6E8A-4147-A177-3AD203B41FA5}">
                      <a16:colId xmlns:a16="http://schemas.microsoft.com/office/drawing/2014/main" val="10828"/>
                    </a:ext>
                  </a:extLst>
                </a:gridCol>
                <a:gridCol w="2446655">
                  <a:extLst>
                    <a:ext uri="{9D8B030D-6E8A-4147-A177-3AD203B41FA5}">
                      <a16:colId xmlns:a16="http://schemas.microsoft.com/office/drawing/2014/main" val="10829"/>
                    </a:ext>
                  </a:extLst>
                </a:gridCol>
                <a:gridCol w="2446655">
                  <a:extLst>
                    <a:ext uri="{9D8B030D-6E8A-4147-A177-3AD203B41FA5}">
                      <a16:colId xmlns:a16="http://schemas.microsoft.com/office/drawing/2014/main" val="10830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10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3"/>
                  </a:ext>
                </a:extLst>
              </a:tr>
            </a:tbl>
          </a:graphicData>
        </a:graphic>
      </p:graphicFrame>
      <p:pic>
        <p:nvPicPr>
          <p:cNvPr id="13942" name="yt_image_13942_skip" title="H_29.3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89862" y="5811339"/>
            <a:ext cx="2160097" cy="37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237342" title="H_25.973701">
            <a:extLst>
              <a:ext uri="{FF2B5EF4-FFF2-40B4-BE49-F238E27FC236}">
                <a16:creationId xmlns:a16="http://schemas.microsoft.com/office/drawing/2014/main" id="{AFC60441-7EC8-E293-C78C-8118CE02370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94FD50-BB87-542F-8B8D-C63435703944}"/>
              </a:ext>
            </a:extLst>
          </p:cNvPr>
          <p:cNvSpPr txBox="1"/>
          <p:nvPr/>
        </p:nvSpPr>
        <p:spPr>
          <a:xfrm>
            <a:off x="1059708" y="18687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A53680-910C-4DAE-AD30-A5CDBE743592}"/>
              </a:ext>
            </a:extLst>
          </p:cNvPr>
          <p:cNvSpPr txBox="1"/>
          <p:nvPr/>
        </p:nvSpPr>
        <p:spPr>
          <a:xfrm>
            <a:off x="6720740" y="3328372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9658EF-6F97-66B3-5206-0482CC590CEF}"/>
              </a:ext>
            </a:extLst>
          </p:cNvPr>
          <p:cNvSpPr txBox="1"/>
          <p:nvPr/>
        </p:nvSpPr>
        <p:spPr>
          <a:xfrm>
            <a:off x="2888509" y="52805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5" name="yt_shape_13945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1dd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则绝对值最大的数对应的点是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47" name="yt_table_1394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902207"/>
              </p:ext>
            </p:extLst>
          </p:nvPr>
        </p:nvGraphicFramePr>
        <p:xfrm>
          <a:off x="540047" y="2363386"/>
          <a:ext cx="8940166" cy="475488"/>
        </p:xfrm>
        <a:graphic>
          <a:graphicData uri="http://schemas.openxmlformats.org/drawingml/2006/table">
            <a:tbl>
              <a:tblPr/>
              <a:tblGrid>
                <a:gridCol w="2514918">
                  <a:extLst>
                    <a:ext uri="{9D8B030D-6E8A-4147-A177-3AD203B41FA5}">
                      <a16:colId xmlns:a16="http://schemas.microsoft.com/office/drawing/2014/main" val="10832"/>
                    </a:ext>
                  </a:extLst>
                </a:gridCol>
                <a:gridCol w="2446655">
                  <a:extLst>
                    <a:ext uri="{9D8B030D-6E8A-4147-A177-3AD203B41FA5}">
                      <a16:colId xmlns:a16="http://schemas.microsoft.com/office/drawing/2014/main" val="10833"/>
                    </a:ext>
                  </a:extLst>
                </a:gridCol>
                <a:gridCol w="2429193">
                  <a:extLst>
                    <a:ext uri="{9D8B030D-6E8A-4147-A177-3AD203B41FA5}">
                      <a16:colId xmlns:a16="http://schemas.microsoft.com/office/drawing/2014/main" val="10834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val="10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4"/>
                  </a:ext>
                </a:extLst>
              </a:tr>
            </a:tbl>
          </a:graphicData>
        </a:graphic>
      </p:graphicFrame>
      <p:pic>
        <p:nvPicPr>
          <p:cNvPr id="13946" name="yt_image_13946_skip" title="H_39.6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7312" y="1859435"/>
            <a:ext cx="2695521" cy="5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949" name="yt_shape_13949"/>
              <p:cNvSpPr txBox="1"/>
              <p:nvPr/>
            </p:nvSpPr>
            <p:spPr>
              <a:xfrm>
                <a:off x="540120" y="2889557"/>
                <a:ext cx="11492915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的距离与点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的距离相等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a2dd1"/>
                  </a:rPr>
                  <a:t>两点所对应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的实数分别是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对应的实数是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949" name="yt_shape_13949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889557"/>
                <a:ext cx="11492915" cy="945708"/>
              </a:xfrm>
              <a:prstGeom prst="rect">
                <a:avLst/>
              </a:prstGeom>
              <a:blipFill>
                <a:blip r:embed="rId3"/>
                <a:stretch>
                  <a:fillRect l="-1645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51" name="yt_image_13951" title="H_38.8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9474" y="4038417"/>
            <a:ext cx="2713051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482795-CF6C-71B2-90BA-001AFD1875A6}"/>
              </a:ext>
            </a:extLst>
          </p:cNvPr>
          <p:cNvSpPr txBox="1"/>
          <p:nvPr/>
        </p:nvSpPr>
        <p:spPr>
          <a:xfrm>
            <a:off x="50221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9963AA-CCC6-202B-9094-E2EFC68DB423}"/>
                  </a:ext>
                </a:extLst>
              </p:cNvPr>
              <p:cNvSpPr txBox="1"/>
              <p:nvPr/>
            </p:nvSpPr>
            <p:spPr>
              <a:xfrm>
                <a:off x="6851035" y="3318239"/>
                <a:ext cx="14057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4" name="文本框 3" descr="{'rangeId': 6, 'hasSerialNum': 1, 'mathAnswerShape': 1}">
                <a:extLst>
                  <a:ext uri="{FF2B5EF4-FFF2-40B4-BE49-F238E27FC236}">
                    <a16:creationId xmlns:a16="http://schemas.microsoft.com/office/drawing/2014/main" id="{859963AA-CCC6-202B-9094-E2EFC68DB4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1035" y="3318239"/>
                <a:ext cx="1405764" cy="554686"/>
              </a:xfrm>
              <a:prstGeom prst="rect">
                <a:avLst/>
              </a:prstGeom>
              <a:blipFill>
                <a:blip r:embed="rId7"/>
                <a:stretch>
                  <a:fillRect l="-6957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1F5D55E-42AE-7C41-6800-717F81EFBA51}"/>
              </a:ext>
            </a:extLst>
          </p:cNvPr>
          <p:cNvCxnSpPr/>
          <p:nvPr/>
        </p:nvCxnSpPr>
        <p:spPr>
          <a:xfrm>
            <a:off x="6636247" y="3845169"/>
            <a:ext cx="15305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3953"/>
          <p:cNvSpPr txBox="1"/>
          <p:nvPr/>
        </p:nvSpPr>
        <p:spPr>
          <a:xfrm>
            <a:off x="407368" y="90872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利用数轴比较实数的大小</a:t>
            </a:r>
          </a:p>
        </p:txBody>
      </p:sp>
      <p:sp>
        <p:nvSpPr>
          <p:cNvPr id="3" name="yt_shape_13954"/>
          <p:cNvSpPr txBox="1"/>
          <p:nvPr/>
        </p:nvSpPr>
        <p:spPr>
          <a:xfrm>
            <a:off x="407487" y="1403925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4" name="yt_table_1395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245448"/>
              </p:ext>
            </p:extLst>
          </p:nvPr>
        </p:nvGraphicFramePr>
        <p:xfrm>
          <a:off x="407415" y="1883228"/>
          <a:ext cx="6995161" cy="950976"/>
        </p:xfrm>
        <a:graphic>
          <a:graphicData uri="http://schemas.openxmlformats.org/drawingml/2006/table">
            <a:tbl>
              <a:tblPr/>
              <a:tblGrid>
                <a:gridCol w="4961573">
                  <a:extLst>
                    <a:ext uri="{9D8B030D-6E8A-4147-A177-3AD203B41FA5}">
                      <a16:colId xmlns:a16="http://schemas.microsoft.com/office/drawing/2014/main" val="10836"/>
                    </a:ext>
                  </a:extLst>
                </a:gridCol>
                <a:gridCol w="2033588">
                  <a:extLst>
                    <a:ext uri="{9D8B030D-6E8A-4147-A177-3AD203B41FA5}">
                      <a16:colId xmlns:a16="http://schemas.microsoft.com/office/drawing/2014/main" val="108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6"/>
                  </a:ext>
                </a:extLst>
              </a:tr>
            </a:tbl>
          </a:graphicData>
        </a:graphic>
      </p:graphicFrame>
      <p:pic>
        <p:nvPicPr>
          <p:cNvPr id="5" name="yt_image_13955_skip" title="H_31.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7745" y="1883228"/>
            <a:ext cx="375993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shape_1714123237414" title="H_25.973701">
            <a:extLst>
              <a:ext uri="{FF2B5EF4-FFF2-40B4-BE49-F238E27FC236}">
                <a16:creationId xmlns:a16="http://schemas.microsoft.com/office/drawing/2014/main" id="{CE73A936-0007-11DC-7637-2612306064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63846"/>
            <a:ext cx="979677" cy="32986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77956D3-E1AD-76AC-E3D9-25E6C094FDA1}"/>
              </a:ext>
            </a:extLst>
          </p:cNvPr>
          <p:cNvSpPr txBox="1"/>
          <p:nvPr/>
        </p:nvSpPr>
        <p:spPr>
          <a:xfrm>
            <a:off x="10566375" y="13571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6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8" name="yt_shape_1395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济南市中考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7abc"/>
              </a:rPr>
              <a:t>则下列结论正确的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60" name="yt_table_1396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65631"/>
              </p:ext>
            </p:extLst>
          </p:nvPr>
        </p:nvGraphicFramePr>
        <p:xfrm>
          <a:off x="540047" y="1859435"/>
          <a:ext cx="6563043" cy="950976"/>
        </p:xfrm>
        <a:graphic>
          <a:graphicData uri="http://schemas.openxmlformats.org/drawingml/2006/table">
            <a:tbl>
              <a:tblPr/>
              <a:tblGrid>
                <a:gridCol w="3967480">
                  <a:extLst>
                    <a:ext uri="{9D8B030D-6E8A-4147-A177-3AD203B41FA5}">
                      <a16:colId xmlns:a16="http://schemas.microsoft.com/office/drawing/2014/main" val="10838"/>
                    </a:ext>
                  </a:extLst>
                </a:gridCol>
                <a:gridCol w="2595563">
                  <a:extLst>
                    <a:ext uri="{9D8B030D-6E8A-4147-A177-3AD203B41FA5}">
                      <a16:colId xmlns:a16="http://schemas.microsoft.com/office/drawing/2014/main" val="108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｜＜｜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8"/>
                  </a:ext>
                </a:extLst>
              </a:tr>
            </a:tbl>
          </a:graphicData>
        </a:graphic>
      </p:graphicFrame>
      <p:pic>
        <p:nvPicPr>
          <p:cNvPr id="13959" name="yt_image_13959_skip" title="H_31.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0377" y="1859435"/>
            <a:ext cx="375993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2" name="yt_shape_13962"/>
          <p:cNvSpPr txBox="1"/>
          <p:nvPr/>
        </p:nvSpPr>
        <p:spPr>
          <a:xfrm>
            <a:off x="540119" y="286098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7abe"/>
              </a:rPr>
              <a:t>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64" name="yt_table_1396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088858"/>
              </p:ext>
            </p:extLst>
          </p:nvPr>
        </p:nvGraphicFramePr>
        <p:xfrm>
          <a:off x="540047" y="3820424"/>
          <a:ext cx="6088380" cy="950976"/>
        </p:xfrm>
        <a:graphic>
          <a:graphicData uri="http://schemas.openxmlformats.org/drawingml/2006/table">
            <a:tbl>
              <a:tblPr/>
              <a:tblGrid>
                <a:gridCol w="3967480">
                  <a:extLst>
                    <a:ext uri="{9D8B030D-6E8A-4147-A177-3AD203B41FA5}">
                      <a16:colId xmlns:a16="http://schemas.microsoft.com/office/drawing/2014/main" val="10840"/>
                    </a:ext>
                  </a:extLst>
                </a:gridCol>
                <a:gridCol w="2120900">
                  <a:extLst>
                    <a:ext uri="{9D8B030D-6E8A-4147-A177-3AD203B41FA5}">
                      <a16:colId xmlns:a16="http://schemas.microsoft.com/office/drawing/2014/main" val="108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0"/>
                  </a:ext>
                </a:extLst>
              </a:tr>
            </a:tbl>
          </a:graphicData>
        </a:graphic>
      </p:graphicFrame>
      <p:pic>
        <p:nvPicPr>
          <p:cNvPr id="13963" name="yt_image_13963_skip" title="H_31.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2220" y="3820424"/>
            <a:ext cx="4658290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BAF8C1-AB6E-E984-7461-72C489D14DC3}"/>
              </a:ext>
            </a:extLst>
          </p:cNvPr>
          <p:cNvSpPr txBox="1"/>
          <p:nvPr/>
        </p:nvSpPr>
        <p:spPr>
          <a:xfrm>
            <a:off x="13645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6B2BBC-AF58-225E-BCB2-B38B28B1F02C}"/>
              </a:ext>
            </a:extLst>
          </p:cNvPr>
          <p:cNvSpPr txBox="1"/>
          <p:nvPr/>
        </p:nvSpPr>
        <p:spPr>
          <a:xfrm>
            <a:off x="1059708" y="32896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6" name="yt_shape_13966"/>
          <p:cNvSpPr txBox="1"/>
          <p:nvPr/>
        </p:nvSpPr>
        <p:spPr>
          <a:xfrm>
            <a:off x="540000" y="900000"/>
            <a:ext cx="560570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利用数轴与实数的关系进行计算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67" name="yt_shape_13967"/>
              <p:cNvSpPr txBox="1"/>
              <p:nvPr/>
            </p:nvSpPr>
            <p:spPr>
              <a:xfrm>
                <a:off x="540120" y="1395205"/>
                <a:ext cx="1149291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在数轴上的对应点的位置如图所示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ea49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967" name="yt_shape_13967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95205"/>
                <a:ext cx="11492915" cy="953915"/>
              </a:xfrm>
              <a:prstGeom prst="rect">
                <a:avLst/>
              </a:prstGeom>
              <a:blipFill>
                <a:blip r:embed="rId2"/>
                <a:stretch>
                  <a:fillRect l="-1645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70" name="yt_table_1397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938771"/>
              </p:ext>
            </p:extLst>
          </p:nvPr>
        </p:nvGraphicFramePr>
        <p:xfrm>
          <a:off x="540047" y="2399908"/>
          <a:ext cx="4981893" cy="950976"/>
        </p:xfrm>
        <a:graphic>
          <a:graphicData uri="http://schemas.openxmlformats.org/drawingml/2006/table">
            <a:tbl>
              <a:tblPr/>
              <a:tblGrid>
                <a:gridCol w="2948305">
                  <a:extLst>
                    <a:ext uri="{9D8B030D-6E8A-4147-A177-3AD203B41FA5}">
                      <a16:colId xmlns:a16="http://schemas.microsoft.com/office/drawing/2014/main" val="10842"/>
                    </a:ext>
                  </a:extLst>
                </a:gridCol>
                <a:gridCol w="2033588">
                  <a:extLst>
                    <a:ext uri="{9D8B030D-6E8A-4147-A177-3AD203B41FA5}">
                      <a16:colId xmlns:a16="http://schemas.microsoft.com/office/drawing/2014/main" val="108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2"/>
                  </a:ext>
                </a:extLst>
              </a:tr>
            </a:tbl>
          </a:graphicData>
        </a:graphic>
      </p:graphicFrame>
      <p:pic>
        <p:nvPicPr>
          <p:cNvPr id="13969" name="yt_image_13969_skip" title="H_25.4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3232" y="2399908"/>
            <a:ext cx="2766861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237501" title="H_25.973701">
            <a:extLst>
              <a:ext uri="{FF2B5EF4-FFF2-40B4-BE49-F238E27FC236}">
                <a16:creationId xmlns:a16="http://schemas.microsoft.com/office/drawing/2014/main" id="{535F56E2-FD5D-B856-C511-DEE10B443F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9B0EF26-7F7E-D187-C35B-39A0EEFB296E}"/>
              </a:ext>
            </a:extLst>
          </p:cNvPr>
          <p:cNvSpPr txBox="1"/>
          <p:nvPr/>
        </p:nvSpPr>
        <p:spPr>
          <a:xfrm>
            <a:off x="1364509" y="186871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72" name="yt_shape_13972"/>
              <p:cNvSpPr txBox="1"/>
              <p:nvPr/>
            </p:nvSpPr>
            <p:spPr>
              <a:xfrm>
                <a:off x="540119" y="900000"/>
                <a:ext cx="11492915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一只蚂蚁从点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沿数轴向右直爬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个单位长度到达点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表示实数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90b76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所表示的数为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72" name="yt_shape_13972" descr="{&quot;rangeId&quot;:12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74" name="yt_image_13974" title="H_32.7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5429" y="1909844"/>
            <a:ext cx="3631001" cy="416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976" name="yt_shape_13976"/>
              <p:cNvSpPr txBox="1"/>
              <p:nvPr/>
            </p:nvSpPr>
            <p:spPr>
              <a:xfrm>
                <a:off x="597545" y="2429932"/>
                <a:ext cx="4254370" cy="39764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的值代入，得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6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6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7.</a:t>
                </a:r>
              </a:p>
            </p:txBody>
          </p:sp>
        </mc:Choice>
        <mc:Fallback>
          <p:sp>
            <p:nvSpPr>
              <p:cNvPr id="13976" name="yt_shape_139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545" y="2429932"/>
                <a:ext cx="4254370" cy="3976410"/>
              </a:xfrm>
              <a:prstGeom prst="rect">
                <a:avLst/>
              </a:prstGeom>
              <a:blipFill>
                <a:blip r:embed="rId4"/>
                <a:stretch>
                  <a:fillRect l="-4298" t="-307" r="-3582" b="-4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5C62757-FD14-FBE6-041D-CBEE7FFD55E8}"/>
                  </a:ext>
                </a:extLst>
              </p:cNvPr>
              <p:cNvSpPr txBox="1"/>
              <p:nvPr/>
            </p:nvSpPr>
            <p:spPr>
              <a:xfrm>
                <a:off x="2137502" y="2388942"/>
                <a:ext cx="140576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mathAnswerShape': 1}">
                <a:extLst>
                  <a:ext uri="{FF2B5EF4-FFF2-40B4-BE49-F238E27FC236}">
                    <a16:creationId xmlns:a16="http://schemas.microsoft.com/office/drawing/2014/main" id="{95C62757-FD14-FBE6-041D-CBEE7FFD55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7502" y="2388942"/>
                <a:ext cx="1405763" cy="615392"/>
              </a:xfrm>
              <a:prstGeom prst="rect">
                <a:avLst/>
              </a:prstGeom>
              <a:blipFill>
                <a:blip r:embed="rId5"/>
                <a:stretch>
                  <a:fillRect l="-695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F7EDD9B-D1FA-75E8-4528-A81CA8FE4F73}"/>
              </a:ext>
            </a:extLst>
          </p:cNvPr>
          <p:cNvSpPr txBox="1"/>
          <p:nvPr/>
        </p:nvSpPr>
        <p:spPr>
          <a:xfrm>
            <a:off x="449989" y="3467160"/>
            <a:ext cx="4001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的值代入，得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A98CB3-DE4E-E152-8E3E-D16F21B5C433}"/>
              </a:ext>
            </a:extLst>
          </p:cNvPr>
          <p:cNvSpPr txBox="1"/>
          <p:nvPr/>
        </p:nvSpPr>
        <p:spPr>
          <a:xfrm>
            <a:off x="4223792" y="3467160"/>
            <a:ext cx="2640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DB7BB6-EFA5-6163-CA58-35D5F44541ED}"/>
                  </a:ext>
                </a:extLst>
              </p:cNvPr>
              <p:cNvSpPr txBox="1"/>
              <p:nvPr/>
            </p:nvSpPr>
            <p:spPr>
              <a:xfrm>
                <a:off x="446607" y="4004003"/>
                <a:ext cx="4155440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DB7BB6-EFA5-6163-CA58-35D5F4454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607" y="4004003"/>
                <a:ext cx="4155440" cy="615391"/>
              </a:xfrm>
              <a:prstGeom prst="rect">
                <a:avLst/>
              </a:prstGeom>
              <a:blipFill>
                <a:blip r:embed="rId6"/>
                <a:stretch>
                  <a:fillRect l="-2199" r="-2199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26C802D-A674-FD5A-001B-F9A49E587051}"/>
                  </a:ext>
                </a:extLst>
              </p:cNvPr>
              <p:cNvSpPr txBox="1"/>
              <p:nvPr/>
            </p:nvSpPr>
            <p:spPr>
              <a:xfrm>
                <a:off x="459117" y="4549442"/>
                <a:ext cx="32410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26C802D-A674-FD5A-001B-F9A49E5870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117" y="4549442"/>
                <a:ext cx="3241041" cy="615392"/>
              </a:xfrm>
              <a:prstGeom prst="rect">
                <a:avLst/>
              </a:prstGeom>
              <a:blipFill>
                <a:blip r:embed="rId7"/>
                <a:stretch>
                  <a:fillRect l="-2820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20101EA-5D74-B092-45CE-3026484D359B}"/>
                  </a:ext>
                </a:extLst>
              </p:cNvPr>
              <p:cNvSpPr txBox="1"/>
              <p:nvPr/>
            </p:nvSpPr>
            <p:spPr>
              <a:xfrm>
                <a:off x="459117" y="5071222"/>
                <a:ext cx="263144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20101EA-5D74-B092-45CE-3026484D35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117" y="5071222"/>
                <a:ext cx="2631441" cy="615391"/>
              </a:xfrm>
              <a:prstGeom prst="rect">
                <a:avLst/>
              </a:prstGeom>
              <a:blipFill>
                <a:blip r:embed="rId8"/>
                <a:stretch>
                  <a:fillRect l="-347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EFFD6F2-17B2-E94E-C556-6ECEEE1A91C0}"/>
              </a:ext>
            </a:extLst>
          </p:cNvPr>
          <p:cNvSpPr txBox="1"/>
          <p:nvPr/>
        </p:nvSpPr>
        <p:spPr>
          <a:xfrm>
            <a:off x="459117" y="5593001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617</Words>
  <Application>Microsoft Office PowerPoint</Application>
  <PresentationFormat>宽屏</PresentationFormat>
  <Paragraphs>75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31" baseType="lpstr">
      <vt:lpstr>,isEnd</vt:lpstr>
      <vt:lpstr>_⨹_1_90b76</vt:lpstr>
      <vt:lpstr>_⨹_1_e1dd4</vt:lpstr>
      <vt:lpstr>_⨹_11_73813</vt:lpstr>
      <vt:lpstr>_⨹_2_d9549</vt:lpstr>
      <vt:lpstr>_⨹_2_dea49</vt:lpstr>
      <vt:lpstr>_⨹_5_a2dd1</vt:lpstr>
      <vt:lpstr>_⨹_8_f7abc</vt:lpstr>
      <vt:lpstr>_⨹_9_f7abe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2024-04-28T05:00:07Z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