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9" r:id="rId6"/>
    <p:sldId id="308" r:id="rId7"/>
    <p:sldId id="311" r:id="rId8"/>
    <p:sldId id="313" r:id="rId9"/>
    <p:sldId id="316" r:id="rId10"/>
    <p:sldId id="318" r:id="rId11"/>
    <p:sldId id="321" r:id="rId12"/>
    <p:sldId id="324" r:id="rId13"/>
    <p:sldId id="330" r:id="rId14"/>
    <p:sldId id="331" r:id="rId15"/>
    <p:sldId id="326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80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04" name="yt_image_1550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06" name="yt_shape_15506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07" name="yt_shape_15507"/>
              <p:cNvSpPr txBox="1"/>
              <p:nvPr/>
            </p:nvSpPr>
            <p:spPr>
              <a:xfrm>
                <a:off x="540000" y="1977370"/>
                <a:ext cx="639797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507" name="yt_shape_1550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6397970" cy="466666"/>
              </a:xfrm>
              <a:prstGeom prst="rect">
                <a:avLst/>
              </a:prstGeom>
              <a:blipFill>
                <a:blip r:embed="rId3"/>
                <a:stretch>
                  <a:fillRect l="-2955" t="-3896" r="-181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09" name="yt_table_15509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375057"/>
                  </p:ext>
                </p:extLst>
              </p:nvPr>
            </p:nvGraphicFramePr>
            <p:xfrm>
              <a:off x="540047" y="2494824"/>
              <a:ext cx="5029899" cy="889128"/>
            </p:xfrm>
            <a:graphic>
              <a:graphicData uri="http://schemas.openxmlformats.org/drawingml/2006/table">
                <a:tbl>
                  <a:tblPr/>
                  <a:tblGrid>
                    <a:gridCol w="3016822">
                      <a:extLst>
                        <a:ext uri="{9D8B030D-6E8A-4147-A177-3AD203B41FA5}">
                          <a16:colId xmlns:a16="http://schemas.microsoft.com/office/drawing/2014/main" val="11238"/>
                        </a:ext>
                      </a:extLst>
                    </a:gridCol>
                    <a:gridCol w="2013077">
                      <a:extLst>
                        <a:ext uri="{9D8B030D-6E8A-4147-A177-3AD203B41FA5}">
                          <a16:colId xmlns:a16="http://schemas.microsoft.com/office/drawing/2014/main" val="112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509" name="yt_table_15509" descr="{&quot;rangeId&quot;:2,&quot;type&quot;:&quot;Option&quot;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375057"/>
                  </p:ext>
                </p:extLst>
              </p:nvPr>
            </p:nvGraphicFramePr>
            <p:xfrm>
              <a:off x="540047" y="2494824"/>
              <a:ext cx="5029899" cy="889128"/>
            </p:xfrm>
            <a:graphic>
              <a:graphicData uri="http://schemas.openxmlformats.org/drawingml/2006/table">
                <a:tbl>
                  <a:tblPr/>
                  <a:tblGrid>
                    <a:gridCol w="3016822">
                      <a:extLst>
                        <a:ext uri="{9D8B030D-6E8A-4147-A177-3AD203B41FA5}">
                          <a16:colId xmlns:a16="http://schemas.microsoft.com/office/drawing/2014/main" val="11238"/>
                        </a:ext>
                      </a:extLst>
                    </a:gridCol>
                    <a:gridCol w="2013077">
                      <a:extLst>
                        <a:ext uri="{9D8B030D-6E8A-4147-A177-3AD203B41FA5}">
                          <a16:colId xmlns:a16="http://schemas.microsoft.com/office/drawing/2014/main" val="1123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66869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9547" t="-3947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74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10" name="yt_shape_15510"/>
              <p:cNvSpPr txBox="1"/>
              <p:nvPr/>
            </p:nvSpPr>
            <p:spPr>
              <a:xfrm>
                <a:off x="540000" y="3434544"/>
                <a:ext cx="5527347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510" name="yt_shape_1551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4544"/>
                <a:ext cx="5527347" cy="708527"/>
              </a:xfrm>
              <a:prstGeom prst="rect">
                <a:avLst/>
              </a:prstGeom>
              <a:blipFill>
                <a:blip r:embed="rId5"/>
                <a:stretch>
                  <a:fillRect l="-3422" r="-2318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12" name="yt_table_15512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254122"/>
                  </p:ext>
                </p:extLst>
              </p:nvPr>
            </p:nvGraphicFramePr>
            <p:xfrm>
              <a:off x="540047" y="4193859"/>
              <a:ext cx="4801299" cy="923227"/>
            </p:xfrm>
            <a:graphic>
              <a:graphicData uri="http://schemas.openxmlformats.org/drawingml/2006/table">
                <a:tbl>
                  <a:tblPr/>
                  <a:tblGrid>
                    <a:gridCol w="3016822">
                      <a:extLst>
                        <a:ext uri="{9D8B030D-6E8A-4147-A177-3AD203B41FA5}">
                          <a16:colId xmlns:a16="http://schemas.microsoft.com/office/drawing/2014/main" val="11240"/>
                        </a:ext>
                      </a:extLst>
                    </a:gridCol>
                    <a:gridCol w="1784477">
                      <a:extLst>
                        <a:ext uri="{9D8B030D-6E8A-4147-A177-3AD203B41FA5}">
                          <a16:colId xmlns:a16="http://schemas.microsoft.com/office/drawing/2014/main" val="112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512" name="yt_table_15512" descr="{&quot;rangeId&quot;:3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254122"/>
                  </p:ext>
                </p:extLst>
              </p:nvPr>
            </p:nvGraphicFramePr>
            <p:xfrm>
              <a:off x="540047" y="4193859"/>
              <a:ext cx="4801299" cy="923227"/>
            </p:xfrm>
            <a:graphic>
              <a:graphicData uri="http://schemas.openxmlformats.org/drawingml/2006/table">
                <a:tbl>
                  <a:tblPr/>
                  <a:tblGrid>
                    <a:gridCol w="3016822">
                      <a:extLst>
                        <a:ext uri="{9D8B030D-6E8A-4147-A177-3AD203B41FA5}">
                          <a16:colId xmlns:a16="http://schemas.microsoft.com/office/drawing/2014/main" val="11240"/>
                        </a:ext>
                      </a:extLst>
                    </a:gridCol>
                    <a:gridCol w="1784477">
                      <a:extLst>
                        <a:ext uri="{9D8B030D-6E8A-4147-A177-3AD203B41FA5}">
                          <a16:colId xmlns:a16="http://schemas.microsoft.com/office/drawing/2014/main" val="1124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3896" r="-59073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9283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7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5263" r="-59073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88913" title="H_26.259764">
            <a:extLst>
              <a:ext uri="{FF2B5EF4-FFF2-40B4-BE49-F238E27FC236}">
                <a16:creationId xmlns:a16="http://schemas.microsoft.com/office/drawing/2014/main" id="{D4C859FC-EA44-368F-F74E-61135F0A03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4D7311-741B-8859-A2F3-A07015444759}"/>
              </a:ext>
            </a:extLst>
          </p:cNvPr>
          <p:cNvSpPr txBox="1"/>
          <p:nvPr/>
        </p:nvSpPr>
        <p:spPr>
          <a:xfrm>
            <a:off x="5955820" y="1930564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F1A386-402E-397B-D222-3F9840C86E4E}"/>
              </a:ext>
            </a:extLst>
          </p:cNvPr>
          <p:cNvSpPr txBox="1"/>
          <p:nvPr/>
        </p:nvSpPr>
        <p:spPr>
          <a:xfrm>
            <a:off x="5093617" y="3387738"/>
            <a:ext cx="400748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76" name="yt_shape_15576"/>
              <p:cNvSpPr txBox="1"/>
              <p:nvPr/>
            </p:nvSpPr>
            <p:spPr>
              <a:xfrm>
                <a:off x="540119" y="900000"/>
                <a:ext cx="11111999" cy="967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4658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576" name="yt_shape_15576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67316"/>
              </a:xfrm>
              <a:prstGeom prst="rect">
                <a:avLst/>
              </a:prstGeom>
              <a:blipFill>
                <a:blip r:embed="rId2"/>
                <a:stretch>
                  <a:fillRect l="-1701" t="-126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578" name="yt_table_155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523338"/>
              </p:ext>
            </p:extLst>
          </p:nvPr>
        </p:nvGraphicFramePr>
        <p:xfrm>
          <a:off x="540047" y="1918104"/>
          <a:ext cx="76574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125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2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25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1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580" name="yt_shape_15580"/>
              <p:cNvSpPr txBox="1"/>
              <p:nvPr/>
            </p:nvSpPr>
            <p:spPr>
              <a:xfrm>
                <a:off x="540119" y="2444275"/>
                <a:ext cx="11492915" cy="14777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常德七中单元卷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4d85,isEnd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5580" name="yt_shape_155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4275"/>
                <a:ext cx="11492915" cy="1477777"/>
              </a:xfrm>
              <a:prstGeom prst="rect">
                <a:avLst/>
              </a:prstGeom>
              <a:blipFill>
                <a:blip r:embed="rId3"/>
                <a:stretch>
                  <a:fillRect l="-1645" t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7BB498-919F-DF0E-A0B7-A48FE72AB3A6}"/>
              </a:ext>
            </a:extLst>
          </p:cNvPr>
          <p:cNvSpPr txBox="1"/>
          <p:nvPr/>
        </p:nvSpPr>
        <p:spPr>
          <a:xfrm>
            <a:off x="1059708" y="1386785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827AC3-E5D3-AE04-B179-E409B93D90BD}"/>
                  </a:ext>
                </a:extLst>
              </p:cNvPr>
              <p:cNvSpPr txBox="1"/>
              <p:nvPr/>
            </p:nvSpPr>
            <p:spPr>
              <a:xfrm>
                <a:off x="1059708" y="2836077"/>
                <a:ext cx="1558164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20, 'hasSerialNum': 1, 'mathAnswerShape': 1}">
                <a:extLst>
                  <a:ext uri="{FF2B5EF4-FFF2-40B4-BE49-F238E27FC236}">
                    <a16:creationId xmlns:a16="http://schemas.microsoft.com/office/drawing/2014/main" id="{A9827AC3-E5D3-AE04-B179-E409B93D9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836077"/>
                <a:ext cx="1558164" cy="613169"/>
              </a:xfrm>
              <a:prstGeom prst="rect">
                <a:avLst/>
              </a:prstGeom>
              <a:blipFill>
                <a:blip r:embed="rId4"/>
                <a:stretch>
                  <a:fillRect l="-627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83" name="yt_shape_15583"/>
              <p:cNvSpPr txBox="1"/>
              <p:nvPr/>
            </p:nvSpPr>
            <p:spPr>
              <a:xfrm>
                <a:off x="504684" y="1264613"/>
                <a:ext cx="7531485" cy="4258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583" name="yt_shape_15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84" y="1264613"/>
                <a:ext cx="7531485" cy="4258345"/>
              </a:xfrm>
              <a:prstGeom prst="rect">
                <a:avLst/>
              </a:prstGeom>
              <a:blipFill>
                <a:blip r:embed="rId2"/>
                <a:stretch>
                  <a:fillRect l="-2510" r="-1377" b="-3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81569-9AFB-8DD2-B587-31234677761E}"/>
                  </a:ext>
                </a:extLst>
              </p:cNvPr>
              <p:cNvSpPr txBox="1"/>
              <p:nvPr/>
            </p:nvSpPr>
            <p:spPr>
              <a:xfrm>
                <a:off x="414673" y="1919228"/>
                <a:ext cx="52287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781569-9AFB-8DD2-B587-3123467776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73" y="1919228"/>
                <a:ext cx="5228717" cy="615392"/>
              </a:xfrm>
              <a:prstGeom prst="rect">
                <a:avLst/>
              </a:prstGeom>
              <a:blipFill>
                <a:blip r:embed="rId3"/>
                <a:stretch>
                  <a:fillRect l="-174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A3E4EE-AFB5-C734-DD96-63479F8E8312}"/>
                  </a:ext>
                </a:extLst>
              </p:cNvPr>
              <p:cNvSpPr txBox="1"/>
              <p:nvPr/>
            </p:nvSpPr>
            <p:spPr>
              <a:xfrm>
                <a:off x="1625887" y="2441008"/>
                <a:ext cx="16343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A3E4EE-AFB5-C734-DD96-63479F8E83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887" y="2441008"/>
                <a:ext cx="1634363" cy="615391"/>
              </a:xfrm>
              <a:prstGeom prst="rect">
                <a:avLst/>
              </a:prstGeom>
              <a:blipFill>
                <a:blip r:embed="rId4"/>
                <a:stretch>
                  <a:fillRect l="-5970" r="-597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09F3A4-05CE-4E92-FDE0-153569F48AA9}"/>
                  </a:ext>
                </a:extLst>
              </p:cNvPr>
              <p:cNvSpPr txBox="1"/>
              <p:nvPr/>
            </p:nvSpPr>
            <p:spPr>
              <a:xfrm>
                <a:off x="414673" y="3930337"/>
                <a:ext cx="55399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09F3A4-05CE-4E92-FDE0-153569F48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73" y="3930337"/>
                <a:ext cx="5539994" cy="615391"/>
              </a:xfrm>
              <a:prstGeom prst="rect">
                <a:avLst/>
              </a:prstGeom>
              <a:blipFill>
                <a:blip r:embed="rId5"/>
                <a:stretch>
                  <a:fillRect l="-165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90960C5-1461-4D9C-0E67-02AE064F3E27}"/>
                  </a:ext>
                </a:extLst>
              </p:cNvPr>
              <p:cNvSpPr txBox="1"/>
              <p:nvPr/>
            </p:nvSpPr>
            <p:spPr>
              <a:xfrm>
                <a:off x="1625887" y="4452116"/>
                <a:ext cx="20218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90960C5-1461-4D9C-0E67-02AE064F3E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887" y="4452116"/>
                <a:ext cx="2021841" cy="615392"/>
              </a:xfrm>
              <a:prstGeom prst="rect">
                <a:avLst/>
              </a:prstGeom>
              <a:blipFill>
                <a:blip r:embed="rId6"/>
                <a:stretch>
                  <a:fillRect l="-483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B247BE-7E36-9C61-6D6C-E6CCA7C1A3AD}"/>
                  </a:ext>
                </a:extLst>
              </p:cNvPr>
              <p:cNvSpPr txBox="1"/>
              <p:nvPr/>
            </p:nvSpPr>
            <p:spPr>
              <a:xfrm>
                <a:off x="1625887" y="4973896"/>
                <a:ext cx="10247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B247BE-7E36-9C61-6D6C-E6CCA7C1A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887" y="4973896"/>
                <a:ext cx="1024764" cy="554685"/>
              </a:xfrm>
              <a:prstGeom prst="rect">
                <a:avLst/>
              </a:prstGeom>
              <a:blipFill>
                <a:blip r:embed="rId7"/>
                <a:stretch>
                  <a:fillRect l="-9524" t="-1099" r="-952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479376" y="836712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91" name="yt_shape_15591"/>
              <p:cNvSpPr txBox="1"/>
              <p:nvPr/>
            </p:nvSpPr>
            <p:spPr>
              <a:xfrm>
                <a:off x="540000" y="900000"/>
                <a:ext cx="7220695" cy="4152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91" name="yt_shape_15591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20695" cy="4152612"/>
              </a:xfrm>
              <a:prstGeom prst="rect">
                <a:avLst/>
              </a:prstGeom>
              <a:blipFill>
                <a:blip r:embed="rId2"/>
                <a:stretch>
                  <a:fillRect l="-2618" t="-441" r="-1436" b="-3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044F88-8B45-6358-21C5-6A064284BEB2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41489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23044F88-8B45-6358-21C5-6A064284BE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4148963" cy="613931"/>
              </a:xfrm>
              <a:prstGeom prst="rect">
                <a:avLst/>
              </a:prstGeom>
              <a:blipFill>
                <a:blip r:embed="rId3"/>
                <a:stretch>
                  <a:fillRect l="-2353" r="-235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D44387-C31D-37AB-02B2-966856F8F17A}"/>
                  </a:ext>
                </a:extLst>
              </p:cNvPr>
              <p:cNvSpPr txBox="1"/>
              <p:nvPr/>
            </p:nvSpPr>
            <p:spPr>
              <a:xfrm>
                <a:off x="1684027" y="1898595"/>
                <a:ext cx="16343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D44387-C31D-37AB-02B2-966856F8F1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027" y="1898595"/>
                <a:ext cx="1634363" cy="613931"/>
              </a:xfrm>
              <a:prstGeom prst="rect">
                <a:avLst/>
              </a:prstGeom>
              <a:blipFill>
                <a:blip r:embed="rId4"/>
                <a:stretch>
                  <a:fillRect l="-5597" r="-634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86652F-65C2-41C3-AA7A-FA3ED722C764}"/>
                  </a:ext>
                </a:extLst>
              </p:cNvPr>
              <p:cNvSpPr txBox="1"/>
              <p:nvPr/>
            </p:nvSpPr>
            <p:spPr>
              <a:xfrm>
                <a:off x="449989" y="2940693"/>
                <a:ext cx="733094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DA86652F-65C2-41C3-AA7A-FA3ED722C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0693"/>
                <a:ext cx="7330949" cy="615392"/>
              </a:xfrm>
              <a:prstGeom prst="rect">
                <a:avLst/>
              </a:prstGeom>
              <a:blipFill>
                <a:blip r:embed="rId5"/>
                <a:stretch>
                  <a:fillRect l="-1331" r="-116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3FEE85-3A68-11E1-2F9A-5756B8F17E0E}"/>
                  </a:ext>
                </a:extLst>
              </p:cNvPr>
              <p:cNvSpPr txBox="1"/>
              <p:nvPr/>
            </p:nvSpPr>
            <p:spPr>
              <a:xfrm>
                <a:off x="1684027" y="3462473"/>
                <a:ext cx="39079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3FEE85-3A68-11E1-2F9A-5756B8F17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027" y="3462473"/>
                <a:ext cx="3907917" cy="615391"/>
              </a:xfrm>
              <a:prstGeom prst="rect">
                <a:avLst/>
              </a:prstGeom>
              <a:blipFill>
                <a:blip r:embed="rId6"/>
                <a:stretch>
                  <a:fillRect l="-2340" r="-936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FF1497-7C2D-1D54-F6D3-0A80A300DAF5}"/>
                  </a:ext>
                </a:extLst>
              </p:cNvPr>
              <p:cNvSpPr txBox="1"/>
              <p:nvPr/>
            </p:nvSpPr>
            <p:spPr>
              <a:xfrm>
                <a:off x="1684027" y="3984252"/>
                <a:ext cx="26249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FF1497-7C2D-1D54-F6D3-0A80A300D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027" y="3984252"/>
                <a:ext cx="2624964" cy="613931"/>
              </a:xfrm>
              <a:prstGeom prst="rect">
                <a:avLst/>
              </a:prstGeom>
              <a:blipFill>
                <a:blip r:embed="rId7"/>
                <a:stretch>
                  <a:fillRect l="-3480" r="-371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B661BA-FA28-1562-C284-FAFDFB6099DF}"/>
                  </a:ext>
                </a:extLst>
              </p:cNvPr>
              <p:cNvSpPr txBox="1"/>
              <p:nvPr/>
            </p:nvSpPr>
            <p:spPr>
              <a:xfrm>
                <a:off x="1684027" y="4504571"/>
                <a:ext cx="16343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B661BA-FA28-1562-C284-FAFDFB6099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027" y="4504571"/>
                <a:ext cx="1634363" cy="554686"/>
              </a:xfrm>
              <a:prstGeom prst="rect">
                <a:avLst/>
              </a:prstGeom>
              <a:blipFill>
                <a:blip r:embed="rId8"/>
                <a:stretch>
                  <a:fillRect l="-5597" t="-1099" r="-634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99" name="yt_shape_15599"/>
              <p:cNvSpPr txBox="1"/>
              <p:nvPr/>
            </p:nvSpPr>
            <p:spPr>
              <a:xfrm>
                <a:off x="540000" y="900000"/>
                <a:ext cx="6829305" cy="2197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99" name="yt_shape_1559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29305" cy="2197909"/>
              </a:xfrm>
              <a:prstGeom prst="rect">
                <a:avLst/>
              </a:prstGeom>
              <a:blipFill>
                <a:blip r:embed="rId2"/>
                <a:stretch>
                  <a:fillRect l="-2768" r="-1607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64A951F-95A2-5EBF-4297-E7718D20E0AE}"/>
                  </a:ext>
                </a:extLst>
              </p:cNvPr>
              <p:cNvSpPr txBox="1"/>
              <p:nvPr/>
            </p:nvSpPr>
            <p:spPr>
              <a:xfrm>
                <a:off x="449989" y="1561918"/>
                <a:ext cx="694334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764A951F-95A2-5EBF-4297-E7718D20E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918"/>
                <a:ext cx="6943344" cy="615391"/>
              </a:xfrm>
              <a:prstGeom prst="rect">
                <a:avLst/>
              </a:prstGeom>
              <a:blipFill>
                <a:blip r:embed="rId3"/>
                <a:stretch>
                  <a:fillRect l="-1405" r="-122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AB4F10-67E4-672E-C739-31931FE549A2}"/>
                  </a:ext>
                </a:extLst>
              </p:cNvPr>
              <p:cNvSpPr txBox="1"/>
              <p:nvPr/>
            </p:nvSpPr>
            <p:spPr>
              <a:xfrm>
                <a:off x="1663064" y="2083697"/>
                <a:ext cx="450494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AB4F10-67E4-672E-C739-31931FE54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3064" y="2083697"/>
                <a:ext cx="4504944" cy="615392"/>
              </a:xfrm>
              <a:prstGeom prst="rect">
                <a:avLst/>
              </a:prstGeom>
              <a:blipFill>
                <a:blip r:embed="rId4"/>
                <a:stretch>
                  <a:fillRect l="-216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CBB7E33-86D3-83E2-BA69-AB96FB91C028}"/>
              </a:ext>
            </a:extLst>
          </p:cNvPr>
          <p:cNvSpPr txBox="1"/>
          <p:nvPr/>
        </p:nvSpPr>
        <p:spPr>
          <a:xfrm>
            <a:off x="1663064" y="2605477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03" name="yt_shape_15603"/>
              <p:cNvSpPr txBox="1"/>
              <p:nvPr/>
            </p:nvSpPr>
            <p:spPr>
              <a:xfrm>
                <a:off x="540119" y="900000"/>
                <a:ext cx="11492915" cy="52853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abb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03" name="yt_shape_15603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85358"/>
              </a:xfrm>
              <a:prstGeom prst="rect">
                <a:avLst/>
              </a:prstGeom>
              <a:blipFill>
                <a:blip r:embed="rId2"/>
                <a:stretch>
                  <a:fillRect l="-1645" b="-2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D679ED-354C-A88B-73F4-02862A66F65A}"/>
                  </a:ext>
                </a:extLst>
              </p:cNvPr>
              <p:cNvSpPr txBox="1"/>
              <p:nvPr/>
            </p:nvSpPr>
            <p:spPr>
              <a:xfrm>
                <a:off x="450108" y="2071505"/>
                <a:ext cx="4463669" cy="8693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44D679ED-354C-A88B-73F4-02862A66F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71505"/>
                <a:ext cx="4463669" cy="869328"/>
              </a:xfrm>
              <a:prstGeom prst="rect">
                <a:avLst/>
              </a:prstGeom>
              <a:blipFill>
                <a:blip r:embed="rId3"/>
                <a:stretch>
                  <a:fillRect l="-2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093BC3-0FEB-2D05-02B4-1E14C5EC2678}"/>
                  </a:ext>
                </a:extLst>
              </p:cNvPr>
              <p:cNvSpPr txBox="1"/>
              <p:nvPr/>
            </p:nvSpPr>
            <p:spPr>
              <a:xfrm>
                <a:off x="1631504" y="2847221"/>
                <a:ext cx="3041270" cy="9083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093BC3-0FEB-2D05-02B4-1E14C5EC2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47221"/>
                <a:ext cx="3041270" cy="908317"/>
              </a:xfrm>
              <a:prstGeom prst="rect">
                <a:avLst/>
              </a:prstGeom>
              <a:blipFill>
                <a:blip r:embed="rId4"/>
                <a:stretch>
                  <a:fillRect l="-3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916476F-A20C-7792-E3F9-3A2561405FB4}"/>
              </a:ext>
            </a:extLst>
          </p:cNvPr>
          <p:cNvSpPr txBox="1"/>
          <p:nvPr/>
        </p:nvSpPr>
        <p:spPr>
          <a:xfrm>
            <a:off x="1631504" y="3661926"/>
            <a:ext cx="96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7EF22C-80B2-F709-9E83-75A347473C6B}"/>
                  </a:ext>
                </a:extLst>
              </p:cNvPr>
              <p:cNvSpPr txBox="1"/>
              <p:nvPr/>
            </p:nvSpPr>
            <p:spPr>
              <a:xfrm>
                <a:off x="450108" y="4137415"/>
                <a:ext cx="43459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hasSerialNum': 1, 'pageBreak': True}">
                <a:extLst>
                  <a:ext uri="{FF2B5EF4-FFF2-40B4-BE49-F238E27FC236}">
                    <a16:creationId xmlns:a16="http://schemas.microsoft.com/office/drawing/2014/main" id="{E77EF22C-80B2-F709-9E83-75A347473C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37415"/>
                <a:ext cx="4345940" cy="618694"/>
              </a:xfrm>
              <a:prstGeom prst="rect">
                <a:avLst/>
              </a:prstGeom>
              <a:blipFill>
                <a:blip r:embed="rId5"/>
                <a:stretch>
                  <a:fillRect l="-2244" r="-196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46BE63-DD13-D21D-CDAC-8ABBABD82C78}"/>
                  </a:ext>
                </a:extLst>
              </p:cNvPr>
              <p:cNvSpPr txBox="1"/>
              <p:nvPr/>
            </p:nvSpPr>
            <p:spPr>
              <a:xfrm>
                <a:off x="450108" y="4662496"/>
                <a:ext cx="415544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hasSerialNum': 1, 'pageBreak': True}">
                <a:extLst>
                  <a:ext uri="{FF2B5EF4-FFF2-40B4-BE49-F238E27FC236}">
                    <a16:creationId xmlns:a16="http://schemas.microsoft.com/office/drawing/2014/main" id="{2A46BE63-DD13-D21D-CDAC-8ABBABD82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62496"/>
                <a:ext cx="4155440" cy="618693"/>
              </a:xfrm>
              <a:prstGeom prst="rect">
                <a:avLst/>
              </a:prstGeom>
              <a:blipFill>
                <a:blip r:embed="rId6"/>
                <a:stretch>
                  <a:fillRect l="-2346" r="-205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A4C40C8-961F-7F34-03AA-C02622281055}"/>
              </a:ext>
            </a:extLst>
          </p:cNvPr>
          <p:cNvSpPr txBox="1"/>
          <p:nvPr/>
        </p:nvSpPr>
        <p:spPr>
          <a:xfrm>
            <a:off x="1113081" y="51875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AFCF93-620E-F430-806E-D34B5547DAF8}"/>
              </a:ext>
            </a:extLst>
          </p:cNvPr>
          <p:cNvSpPr txBox="1"/>
          <p:nvPr/>
        </p:nvSpPr>
        <p:spPr>
          <a:xfrm>
            <a:off x="1113081" y="566306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8" name="yt_shape_156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607" name="yt_image_1560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610" name="yt_shape_15610"/>
              <p:cNvSpPr txBox="1"/>
              <p:nvPr/>
            </p:nvSpPr>
            <p:spPr>
              <a:xfrm>
                <a:off x="540119" y="1431377"/>
                <a:ext cx="11492915" cy="5233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巧用乘法公式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8d85"/>
                  </a:rPr>
                  <a:t>求下列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610" name="yt_shape_15610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233612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A356BB3-E118-E6E5-2864-A1B320729871}"/>
                  </a:ext>
                </a:extLst>
              </p:cNvPr>
              <p:cNvSpPr txBox="1"/>
              <p:nvPr/>
            </p:nvSpPr>
            <p:spPr>
              <a:xfrm>
                <a:off x="450108" y="3006996"/>
                <a:ext cx="757834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2A356BB3-E118-E6E5-2864-A1B320729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06996"/>
                <a:ext cx="7578344" cy="765061"/>
              </a:xfrm>
              <a:prstGeom prst="rect">
                <a:avLst/>
              </a:prstGeom>
              <a:blipFill>
                <a:blip r:embed="rId4"/>
                <a:stretch>
                  <a:fillRect l="-1287" r="-12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34F301-787F-3DDE-5278-42F62F82F34B}"/>
                  </a:ext>
                </a:extLst>
              </p:cNvPr>
              <p:cNvSpPr txBox="1"/>
              <p:nvPr/>
            </p:nvSpPr>
            <p:spPr>
              <a:xfrm>
                <a:off x="450108" y="3678445"/>
                <a:ext cx="346157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0634F301-787F-3DDE-5278-42F62F82F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78445"/>
                <a:ext cx="3461576" cy="765061"/>
              </a:xfrm>
              <a:prstGeom prst="rect">
                <a:avLst/>
              </a:prstGeom>
              <a:blipFill>
                <a:blip r:embed="rId5"/>
                <a:stretch>
                  <a:fillRect l="-2817" r="-28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DD349F-F12F-504E-A41F-28D8266A9949}"/>
                  </a:ext>
                </a:extLst>
              </p:cNvPr>
              <p:cNvSpPr txBox="1"/>
              <p:nvPr/>
            </p:nvSpPr>
            <p:spPr>
              <a:xfrm>
                <a:off x="450108" y="4349894"/>
                <a:ext cx="69602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50DD349F-F12F-504E-A41F-28D8266A9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49894"/>
                <a:ext cx="6960298" cy="766077"/>
              </a:xfrm>
              <a:prstGeom prst="rect">
                <a:avLst/>
              </a:prstGeom>
              <a:blipFill>
                <a:blip r:embed="rId6"/>
                <a:stretch>
                  <a:fillRect l="-1401" r="-13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303D22-1174-4F5C-ACC0-6F371F0AC6FE}"/>
                  </a:ext>
                </a:extLst>
              </p:cNvPr>
              <p:cNvSpPr txBox="1"/>
              <p:nvPr/>
            </p:nvSpPr>
            <p:spPr>
              <a:xfrm>
                <a:off x="450108" y="5711715"/>
                <a:ext cx="6254497" cy="9494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33303D22-1174-4F5C-ACC0-6F371F0AC6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11715"/>
                <a:ext cx="6254497" cy="949465"/>
              </a:xfrm>
              <a:prstGeom prst="rect">
                <a:avLst/>
              </a:prstGeom>
              <a:blipFill>
                <a:blip r:embed="rId7"/>
                <a:stretch>
                  <a:fillRect l="-1559" r="-1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13" name="yt_shape_15513"/>
              <p:cNvSpPr txBox="1"/>
              <p:nvPr/>
            </p:nvSpPr>
            <p:spPr>
              <a:xfrm>
                <a:off x="540000" y="900000"/>
                <a:ext cx="7103291" cy="21803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青岛市中考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3" name="yt_shape_15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03291" cy="2180340"/>
              </a:xfrm>
              <a:prstGeom prst="rect">
                <a:avLst/>
              </a:prstGeom>
              <a:blipFill>
                <a:blip r:embed="rId2"/>
                <a:stretch>
                  <a:fillRect l="-2661" t="-2521" r="-1631" b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893E2C-9A10-2195-6459-9BAF357BFD49}"/>
              </a:ext>
            </a:extLst>
          </p:cNvPr>
          <p:cNvSpPr txBox="1"/>
          <p:nvPr/>
        </p:nvSpPr>
        <p:spPr>
          <a:xfrm>
            <a:off x="6722583" y="1328682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008CA9-3278-824B-8066-BC9EB5726938}"/>
              </a:ext>
            </a:extLst>
          </p:cNvPr>
          <p:cNvSpPr txBox="1"/>
          <p:nvPr/>
        </p:nvSpPr>
        <p:spPr>
          <a:xfrm>
            <a:off x="6471694" y="2296232"/>
            <a:ext cx="637286" cy="8098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18" name="yt_shape_15518"/>
              <p:cNvSpPr txBox="1"/>
              <p:nvPr/>
            </p:nvSpPr>
            <p:spPr>
              <a:xfrm>
                <a:off x="540000" y="900000"/>
                <a:ext cx="4817537" cy="42808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计算下面各题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8" name="yt_shape_15518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17537" cy="4280852"/>
              </a:xfrm>
              <a:prstGeom prst="rect">
                <a:avLst/>
              </a:prstGeom>
              <a:blipFill>
                <a:blip r:embed="rId2"/>
                <a:stretch>
                  <a:fillRect l="-3924" t="-1282" b="-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D7CE01-D2A8-D477-203E-F7839DF18E87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292500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46D7CE01-D2A8-D477-203E-F7839DF18E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2925001" cy="766077"/>
              </a:xfrm>
              <a:prstGeom prst="rect">
                <a:avLst/>
              </a:prstGeom>
              <a:blipFill>
                <a:blip r:embed="rId3"/>
                <a:stretch>
                  <a:fillRect l="-3333" r="-31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69805B-9F1A-B938-F166-78D23FB55D0C}"/>
                  </a:ext>
                </a:extLst>
              </p:cNvPr>
              <p:cNvSpPr txBox="1"/>
              <p:nvPr/>
            </p:nvSpPr>
            <p:spPr>
              <a:xfrm>
                <a:off x="449989" y="3490476"/>
                <a:ext cx="495103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hasSerialNum': 1}">
                <a:extLst>
                  <a:ext uri="{FF2B5EF4-FFF2-40B4-BE49-F238E27FC236}">
                    <a16:creationId xmlns:a16="http://schemas.microsoft.com/office/drawing/2014/main" id="{2369805B-9F1A-B938-F166-78D23FB55D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0476"/>
                <a:ext cx="4951032" cy="1061162"/>
              </a:xfrm>
              <a:prstGeom prst="rect">
                <a:avLst/>
              </a:prstGeom>
              <a:blipFill>
                <a:blip r:embed="rId4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CEBE17-9886-2642-8A5A-706FCF60027E}"/>
                  </a:ext>
                </a:extLst>
              </p:cNvPr>
              <p:cNvSpPr txBox="1"/>
              <p:nvPr/>
            </p:nvSpPr>
            <p:spPr>
              <a:xfrm>
                <a:off x="1631504" y="4476572"/>
                <a:ext cx="1829626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5CEBE17-9886-2642-8A5A-706FCF600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476572"/>
                <a:ext cx="1829626" cy="728231"/>
              </a:xfrm>
              <a:prstGeom prst="rect">
                <a:avLst/>
              </a:prstGeom>
              <a:blipFill>
                <a:blip r:embed="rId5"/>
                <a:stretch>
                  <a:fillRect l="-5333" r="-53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27" name="yt_shape_15527"/>
              <p:cNvSpPr txBox="1"/>
              <p:nvPr/>
            </p:nvSpPr>
            <p:spPr>
              <a:xfrm>
                <a:off x="540000" y="900000"/>
                <a:ext cx="6505499" cy="2059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27" name="yt_shape_15527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05499" cy="2059795"/>
              </a:xfrm>
              <a:prstGeom prst="rect">
                <a:avLst/>
              </a:prstGeom>
              <a:blipFill>
                <a:blip r:embed="rId2"/>
                <a:stretch>
                  <a:fillRect l="-2905" t="-888" b="-7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71C861-B4AB-1685-64FC-BD0DBA4FF0A4}"/>
                  </a:ext>
                </a:extLst>
              </p:cNvPr>
              <p:cNvSpPr txBox="1"/>
              <p:nvPr/>
            </p:nvSpPr>
            <p:spPr>
              <a:xfrm>
                <a:off x="449989" y="1378276"/>
                <a:ext cx="662266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B471C861-B4AB-1685-64FC-BD0DBA4FF0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8276"/>
                <a:ext cx="6622669" cy="618693"/>
              </a:xfrm>
              <a:prstGeom prst="rect">
                <a:avLst/>
              </a:prstGeom>
              <a:blipFill>
                <a:blip r:embed="rId3"/>
                <a:stretch>
                  <a:fillRect l="-147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ED8522-8C01-A1F6-903F-2303AF639B6F}"/>
                  </a:ext>
                </a:extLst>
              </p:cNvPr>
              <p:cNvSpPr txBox="1"/>
              <p:nvPr/>
            </p:nvSpPr>
            <p:spPr>
              <a:xfrm>
                <a:off x="1705619" y="1934895"/>
                <a:ext cx="356819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ED8522-8C01-A1F6-903F-2303AF639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619" y="1934895"/>
                <a:ext cx="3568192" cy="618694"/>
              </a:xfrm>
              <a:prstGeom prst="rect">
                <a:avLst/>
              </a:prstGeom>
              <a:blipFill>
                <a:blip r:embed="rId4"/>
                <a:stretch>
                  <a:fillRect l="-2735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D86007-5706-66DB-7FFF-F7EE0BD550BA}"/>
                  </a:ext>
                </a:extLst>
              </p:cNvPr>
              <p:cNvSpPr txBox="1"/>
              <p:nvPr/>
            </p:nvSpPr>
            <p:spPr>
              <a:xfrm>
                <a:off x="1705619" y="2459977"/>
                <a:ext cx="16343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D86007-5706-66DB-7FFF-F7EE0BD55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619" y="2459977"/>
                <a:ext cx="1634363" cy="558241"/>
              </a:xfrm>
              <a:prstGeom prst="rect">
                <a:avLst/>
              </a:prstGeom>
              <a:blipFill>
                <a:blip r:embed="rId5"/>
                <a:stretch>
                  <a:fillRect l="-5970" r="-597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1" name="yt_shape_15531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乘法公式在二次根式混合运算中的应用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32" name="yt_shape_15532"/>
              <p:cNvSpPr txBox="1"/>
              <p:nvPr/>
            </p:nvSpPr>
            <p:spPr>
              <a:xfrm>
                <a:off x="540000" y="1395205"/>
                <a:ext cx="590559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532" name="yt_shape_1553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5905591" cy="465577"/>
              </a:xfrm>
              <a:prstGeom prst="rect">
                <a:avLst/>
              </a:prstGeom>
              <a:blipFill>
                <a:blip r:embed="rId2"/>
                <a:stretch>
                  <a:fillRect l="-3202" t="-5263" r="-216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34" name="yt_table_15534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2719642"/>
                  </p:ext>
                </p:extLst>
              </p:nvPr>
            </p:nvGraphicFramePr>
            <p:xfrm>
              <a:off x="540047" y="1911570"/>
              <a:ext cx="9578849" cy="520319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42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43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44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12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534" name="yt_table_15534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2719642"/>
                  </p:ext>
                </p:extLst>
              </p:nvPr>
            </p:nvGraphicFramePr>
            <p:xfrm>
              <a:off x="540047" y="1911570"/>
              <a:ext cx="9578849" cy="461074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42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43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44"/>
                        </a:ext>
                      </a:extLst>
                    </a:gridCol>
                    <a:gridCol w="1801940">
                      <a:extLst>
                        <a:ext uri="{9D8B030D-6E8A-4147-A177-3AD203B41FA5}">
                          <a16:colId xmlns:a16="http://schemas.microsoft.com/office/drawing/2014/main" val="1124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32601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1278" t="-3896" r="-16497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1678" t="-3896" r="-6534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1081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535" name="yt_shape_15535"/>
          <p:cNvSpPr txBox="1"/>
          <p:nvPr/>
        </p:nvSpPr>
        <p:spPr>
          <a:xfrm>
            <a:off x="540000" y="2423330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36" name="yt_table_15536" title="H_146.1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1707505"/>
                  </p:ext>
                </p:extLst>
              </p:nvPr>
            </p:nvGraphicFramePr>
            <p:xfrm>
              <a:off x="540047" y="2902633"/>
              <a:ext cx="5994908" cy="2097026"/>
            </p:xfrm>
            <a:graphic>
              <a:graphicData uri="http://schemas.openxmlformats.org/drawingml/2006/table">
                <a:tbl>
                  <a:tblPr/>
                  <a:tblGrid>
                    <a:gridCol w="5994908">
                      <a:extLst>
                        <a:ext uri="{9D8B030D-6E8A-4147-A177-3AD203B41FA5}">
                          <a16:colId xmlns:a16="http://schemas.microsoft.com/office/drawing/2014/main" val="112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536" name="yt_table_15536" descr="{&quot;rangeId&quot;:8,&quot;type&quot;:&quot;Option&quot;}" title="H_146.1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1707505"/>
                  </p:ext>
                </p:extLst>
              </p:nvPr>
            </p:nvGraphicFramePr>
            <p:xfrm>
              <a:off x="540047" y="2902633"/>
              <a:ext cx="5994908" cy="1856043"/>
            </p:xfrm>
            <a:graphic>
              <a:graphicData uri="http://schemas.openxmlformats.org/drawingml/2006/table">
                <a:tbl>
                  <a:tblPr/>
                  <a:tblGrid>
                    <a:gridCol w="5994908">
                      <a:extLst>
                        <a:ext uri="{9D8B030D-6E8A-4147-A177-3AD203B41FA5}">
                          <a16:colId xmlns:a16="http://schemas.microsoft.com/office/drawing/2014/main" val="1124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632" b="-3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7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1299" b="-2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80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8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88995" title="H_26.259764">
            <a:extLst>
              <a:ext uri="{FF2B5EF4-FFF2-40B4-BE49-F238E27FC236}">
                <a16:creationId xmlns:a16="http://schemas.microsoft.com/office/drawing/2014/main" id="{B47B3758-AFBA-06FC-6049-EBE04AED67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82956B-DDFC-2F7D-D920-E32F7DE446C1}"/>
              </a:ext>
            </a:extLst>
          </p:cNvPr>
          <p:cNvSpPr txBox="1"/>
          <p:nvPr/>
        </p:nvSpPr>
        <p:spPr>
          <a:xfrm>
            <a:off x="5485666" y="134839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4401B-0133-66E2-72EF-0509E1B0CC93}"/>
              </a:ext>
            </a:extLst>
          </p:cNvPr>
          <p:cNvSpPr txBox="1"/>
          <p:nvPr/>
        </p:nvSpPr>
        <p:spPr>
          <a:xfrm>
            <a:off x="3802789" y="23765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37" name="yt_shape_15537"/>
              <p:cNvSpPr txBox="1"/>
              <p:nvPr/>
            </p:nvSpPr>
            <p:spPr>
              <a:xfrm>
                <a:off x="540000" y="900000"/>
                <a:ext cx="7143238" cy="5508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18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大连市中考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37" name="yt_shape_15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43238" cy="5508816"/>
              </a:xfrm>
              <a:prstGeom prst="rect">
                <a:avLst/>
              </a:prstGeom>
              <a:blipFill>
                <a:blip r:embed="rId2"/>
                <a:stretch>
                  <a:fillRect l="-2647" t="-997" r="-1623" b="-2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6EADD60-A5BE-B8D8-2DC1-3936F93E38F5}"/>
              </a:ext>
            </a:extLst>
          </p:cNvPr>
          <p:cNvSpPr txBox="1"/>
          <p:nvPr/>
        </p:nvSpPr>
        <p:spPr>
          <a:xfrm>
            <a:off x="5219093" y="1328682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B559B5-3E83-C0D5-7FAE-DD3C42902FAA}"/>
              </a:ext>
            </a:extLst>
          </p:cNvPr>
          <p:cNvSpPr txBox="1"/>
          <p:nvPr/>
        </p:nvSpPr>
        <p:spPr>
          <a:xfrm>
            <a:off x="6835294" y="1849001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FA97E3-66FB-BC96-B039-D781347BFB51}"/>
                  </a:ext>
                </a:extLst>
              </p:cNvPr>
              <p:cNvSpPr txBox="1"/>
              <p:nvPr/>
            </p:nvSpPr>
            <p:spPr>
              <a:xfrm>
                <a:off x="449989" y="3368048"/>
                <a:ext cx="46634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, 'pageBreak': True}">
                <a:extLst>
                  <a:ext uri="{FF2B5EF4-FFF2-40B4-BE49-F238E27FC236}">
                    <a16:creationId xmlns:a16="http://schemas.microsoft.com/office/drawing/2014/main" id="{D8FA97E3-66FB-BC96-B039-D781347BF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8048"/>
                <a:ext cx="4663440" cy="615392"/>
              </a:xfrm>
              <a:prstGeom prst="rect">
                <a:avLst/>
              </a:prstGeom>
              <a:blipFill>
                <a:blip r:embed="rId3"/>
                <a:stretch>
                  <a:fillRect l="-2092" r="-65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946B0E-DD65-1804-5323-5738E3375FF7}"/>
              </a:ext>
            </a:extLst>
          </p:cNvPr>
          <p:cNvSpPr txBox="1"/>
          <p:nvPr/>
        </p:nvSpPr>
        <p:spPr>
          <a:xfrm>
            <a:off x="1703512" y="39834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ED2B55-4AB7-CD3D-95A4-59D9BF1CFF02}"/>
              </a:ext>
            </a:extLst>
          </p:cNvPr>
          <p:cNvSpPr txBox="1"/>
          <p:nvPr/>
        </p:nvSpPr>
        <p:spPr>
          <a:xfrm>
            <a:off x="1703512" y="445892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E21381-36AD-2E17-D22B-9BA5E001B216}"/>
                  </a:ext>
                </a:extLst>
              </p:cNvPr>
              <p:cNvSpPr txBox="1"/>
              <p:nvPr/>
            </p:nvSpPr>
            <p:spPr>
              <a:xfrm>
                <a:off x="449989" y="5362583"/>
                <a:ext cx="46126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hasSerialNum': 1, 'pageBreak': True}">
                <a:extLst>
                  <a:ext uri="{FF2B5EF4-FFF2-40B4-BE49-F238E27FC236}">
                    <a16:creationId xmlns:a16="http://schemas.microsoft.com/office/drawing/2014/main" id="{FDE21381-36AD-2E17-D22B-9BA5E001B2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2583"/>
                <a:ext cx="4612640" cy="615392"/>
              </a:xfrm>
              <a:prstGeom prst="rect">
                <a:avLst/>
              </a:prstGeom>
              <a:blipFill>
                <a:blip r:embed="rId4"/>
                <a:stretch>
                  <a:fillRect l="-2116" r="-198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BFDB85D-6F23-F5A6-9BD4-AE40F613E153}"/>
              </a:ext>
            </a:extLst>
          </p:cNvPr>
          <p:cNvSpPr txBox="1"/>
          <p:nvPr/>
        </p:nvSpPr>
        <p:spPr>
          <a:xfrm>
            <a:off x="1703512" y="5977975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1" name="yt_shape_15551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分母有理化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52" name="yt_shape_15552"/>
              <p:cNvSpPr txBox="1"/>
              <p:nvPr/>
            </p:nvSpPr>
            <p:spPr>
              <a:xfrm>
                <a:off x="540120" y="1395205"/>
                <a:ext cx="11492915" cy="1504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阅读下列运算过程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0_b2eaa"/>
                  </a:rPr>
                  <a:t>，数学上将这种把分母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的根号去掉的过程称作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分母有理化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552" name="yt_shape_1555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504130"/>
              </a:xfrm>
              <a:prstGeom prst="rect">
                <a:avLst/>
              </a:prstGeom>
              <a:blipFill>
                <a:blip r:embed="rId2"/>
                <a:stretch>
                  <a:fillRect l="-1645" b="-4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54" name="yt_table_15554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7043796"/>
                  </p:ext>
                </p:extLst>
              </p:nvPr>
            </p:nvGraphicFramePr>
            <p:xfrm>
              <a:off x="540047" y="2950123"/>
              <a:ext cx="7792658" cy="673862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4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248"/>
                        </a:ext>
                      </a:extLst>
                    </a:gridCol>
                    <a:gridCol w="2410270">
                      <a:extLst>
                        <a:ext uri="{9D8B030D-6E8A-4147-A177-3AD203B41FA5}">
                          <a16:colId xmlns:a16="http://schemas.microsoft.com/office/drawing/2014/main" val="1124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12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8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554" name="yt_table_15554" descr="{&quot;rangeId&quot;:1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7043796"/>
                  </p:ext>
                </p:extLst>
              </p:nvPr>
            </p:nvGraphicFramePr>
            <p:xfrm>
              <a:off x="540047" y="2950123"/>
              <a:ext cx="7792658" cy="63500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4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248"/>
                        </a:ext>
                      </a:extLst>
                    </a:gridCol>
                    <a:gridCol w="2410270">
                      <a:extLst>
                        <a:ext uri="{9D8B030D-6E8A-4147-A177-3AD203B41FA5}">
                          <a16:colId xmlns:a16="http://schemas.microsoft.com/office/drawing/2014/main" val="1124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125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8434" r="-5454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2130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55" name="yt_shape_15555"/>
              <p:cNvSpPr txBox="1"/>
              <p:nvPr/>
            </p:nvSpPr>
            <p:spPr>
              <a:xfrm>
                <a:off x="540000" y="3635771"/>
                <a:ext cx="6477992" cy="22878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555" name="yt_shape_15555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5771"/>
                <a:ext cx="6477992" cy="2287806"/>
              </a:xfrm>
              <a:prstGeom prst="rect">
                <a:avLst/>
              </a:prstGeom>
              <a:blipFill>
                <a:blip r:embed="rId4"/>
                <a:stretch>
                  <a:fillRect l="-2919" t="-2128" r="-1883" b="-7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89074" title="H_26.259764">
            <a:extLst>
              <a:ext uri="{FF2B5EF4-FFF2-40B4-BE49-F238E27FC236}">
                <a16:creationId xmlns:a16="http://schemas.microsoft.com/office/drawing/2014/main" id="{9510F6EE-8F53-72D5-4368-C66F24FCA3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550E7B-29DE-E773-5DDC-76288296C318}"/>
              </a:ext>
            </a:extLst>
          </p:cNvPr>
          <p:cNvSpPr txBox="1"/>
          <p:nvPr/>
        </p:nvSpPr>
        <p:spPr>
          <a:xfrm>
            <a:off x="9354459" y="2135037"/>
            <a:ext cx="383286" cy="7965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336C95-FA69-449F-3B62-CB13D24A054F}"/>
                  </a:ext>
                </a:extLst>
              </p:cNvPr>
              <p:cNvSpPr txBox="1"/>
              <p:nvPr/>
            </p:nvSpPr>
            <p:spPr>
              <a:xfrm>
                <a:off x="4015768" y="4064453"/>
                <a:ext cx="166941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52336C95-FA69-449F-3B62-CB13D24A0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5768" y="4064453"/>
                <a:ext cx="1669416" cy="615392"/>
              </a:xfrm>
              <a:prstGeom prst="rect">
                <a:avLst/>
              </a:prstGeom>
              <a:blipFill>
                <a:blip r:embed="rId6"/>
                <a:stretch>
                  <a:fillRect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483B9F2-82D9-6F8A-450B-448ECFC578A2}"/>
              </a:ext>
            </a:extLst>
          </p:cNvPr>
          <p:cNvCxnSpPr/>
          <p:nvPr/>
        </p:nvCxnSpPr>
        <p:spPr>
          <a:xfrm>
            <a:off x="3753354" y="4652089"/>
            <a:ext cx="184181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38981F6-8248-077C-91C9-71A01E4D6291}"/>
                  </a:ext>
                </a:extLst>
              </p:cNvPr>
              <p:cNvSpPr txBox="1"/>
              <p:nvPr/>
            </p:nvSpPr>
            <p:spPr>
              <a:xfrm>
                <a:off x="5080854" y="4586233"/>
                <a:ext cx="661099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D38981F6-8248-077C-91C9-71A01E4D62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854" y="4586233"/>
                <a:ext cx="661099" cy="8973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9A5DE51-9318-2C9D-3CDF-0C0EABD6EF3E}"/>
              </a:ext>
            </a:extLst>
          </p:cNvPr>
          <p:cNvCxnSpPr/>
          <p:nvPr/>
        </p:nvCxnSpPr>
        <p:spPr>
          <a:xfrm>
            <a:off x="4818440" y="545587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326C905-AF0C-0BA0-5F84-CCE283DE8D86}"/>
                  </a:ext>
                </a:extLst>
              </p:cNvPr>
              <p:cNvSpPr txBox="1"/>
              <p:nvPr/>
            </p:nvSpPr>
            <p:spPr>
              <a:xfrm>
                <a:off x="5411054" y="5390016"/>
                <a:ext cx="15581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13, 'hasSerialNum': 1}">
                <a:extLst>
                  <a:ext uri="{FF2B5EF4-FFF2-40B4-BE49-F238E27FC236}">
                    <a16:creationId xmlns:a16="http://schemas.microsoft.com/office/drawing/2014/main" id="{2326C905-AF0C-0BA0-5F84-CCE283DE8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054" y="5390016"/>
                <a:ext cx="1558163" cy="558241"/>
              </a:xfrm>
              <a:prstGeom prst="rect">
                <a:avLst/>
              </a:prstGeom>
              <a:blipFill>
                <a:blip r:embed="rId8"/>
                <a:stretch>
                  <a:fillRect l="-627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EE32AE9-50FC-315F-5E8D-B653DC444E3B}"/>
              </a:ext>
            </a:extLst>
          </p:cNvPr>
          <p:cNvCxnSpPr/>
          <p:nvPr/>
        </p:nvCxnSpPr>
        <p:spPr>
          <a:xfrm>
            <a:off x="5196265" y="5920501"/>
            <a:ext cx="16829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2" name="yt_shape_15562"/>
          <p:cNvSpPr txBox="1"/>
          <p:nvPr/>
        </p:nvSpPr>
        <p:spPr>
          <a:xfrm>
            <a:off x="540000" y="900000"/>
            <a:ext cx="858408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对二次根式代数求值时，不变形直接代入易计算出错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63" name="yt_shape_15563"/>
              <p:cNvSpPr txBox="1"/>
              <p:nvPr/>
            </p:nvSpPr>
            <p:spPr>
              <a:xfrm>
                <a:off x="540000" y="1395205"/>
                <a:ext cx="66716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63" name="yt_shape_155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671635" cy="465577"/>
              </a:xfrm>
              <a:prstGeom prst="rect">
                <a:avLst/>
              </a:prstGeom>
              <a:blipFill>
                <a:blip r:embed="rId2"/>
                <a:stretch>
                  <a:fillRect l="-2834" t="-5263" r="-182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89140" title="H_26.259764">
            <a:extLst>
              <a:ext uri="{FF2B5EF4-FFF2-40B4-BE49-F238E27FC236}">
                <a16:creationId xmlns:a16="http://schemas.microsoft.com/office/drawing/2014/main" id="{7CCE1047-50B3-CF4F-ECBE-EFB76AA093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10A7C7-D0DE-FFE1-DD5E-57E6F9CDF579}"/>
              </a:ext>
            </a:extLst>
          </p:cNvPr>
          <p:cNvSpPr txBox="1"/>
          <p:nvPr/>
        </p:nvSpPr>
        <p:spPr>
          <a:xfrm>
            <a:off x="6523700" y="1348399"/>
            <a:ext cx="637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6" name="yt_shape_1556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565" name="yt_image_15565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568" name="yt_shape_15568"/>
              <p:cNvSpPr txBox="1"/>
              <p:nvPr/>
            </p:nvSpPr>
            <p:spPr>
              <a:xfrm>
                <a:off x="540000" y="1482165"/>
                <a:ext cx="8188332" cy="708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568" name="yt_shape_1556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188332" cy="708527"/>
              </a:xfrm>
              <a:prstGeom prst="rect">
                <a:avLst/>
              </a:prstGeom>
              <a:blipFill>
                <a:blip r:embed="rId3"/>
                <a:stretch>
                  <a:fillRect l="-2308" r="-1266" b="-1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570" name="yt_table_155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15258"/>
              </p:ext>
            </p:extLst>
          </p:nvPr>
        </p:nvGraphicFramePr>
        <p:xfrm>
          <a:off x="540047" y="2241480"/>
          <a:ext cx="515175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1251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11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572" name="yt_shape_15572"/>
              <p:cNvSpPr txBox="1"/>
              <p:nvPr/>
            </p:nvSpPr>
            <p:spPr>
              <a:xfrm>
                <a:off x="540000" y="3243034"/>
                <a:ext cx="886338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益阳沅江二中月考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572" name="yt_shape_15572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3034"/>
                <a:ext cx="8863388" cy="920637"/>
              </a:xfrm>
              <a:prstGeom prst="rect">
                <a:avLst/>
              </a:prstGeom>
              <a:blipFill>
                <a:blip r:embed="rId4"/>
                <a:stretch>
                  <a:fillRect l="-2132" r="-1100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574" name="yt_table_155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65740"/>
              </p:ext>
            </p:extLst>
          </p:nvPr>
        </p:nvGraphicFramePr>
        <p:xfrm>
          <a:off x="540047" y="4214459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125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1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EADF8A5-B51A-5CB1-031E-2E6A1E1ADA0B}"/>
              </a:ext>
            </a:extLst>
          </p:cNvPr>
          <p:cNvSpPr txBox="1"/>
          <p:nvPr/>
        </p:nvSpPr>
        <p:spPr>
          <a:xfrm>
            <a:off x="7746329" y="1435359"/>
            <a:ext cx="383285" cy="7952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A7292C-97FC-35F1-779F-FDD8B5565E43}"/>
              </a:ext>
            </a:extLst>
          </p:cNvPr>
          <p:cNvSpPr txBox="1"/>
          <p:nvPr/>
        </p:nvSpPr>
        <p:spPr>
          <a:xfrm>
            <a:off x="8414858" y="3196228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575</Words>
  <Application>Microsoft Office PowerPoint</Application>
  <PresentationFormat>宽屏</PresentationFormat>
  <Paragraphs>170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,isEnd</vt:lpstr>
      <vt:lpstr>_⨹_1_5abb0</vt:lpstr>
      <vt:lpstr>_⨹_1_d4d85,isEnd</vt:lpstr>
      <vt:lpstr>_⨹_10_b2eaa</vt:lpstr>
      <vt:lpstr>_⨹_3_44658</vt:lpstr>
      <vt:lpstr>_⨹_3_f8d85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