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" y="3032760"/>
            <a:ext cx="1144524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5630"/>
            <a:ext cx="9306560" cy="61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4750" y="3096260"/>
            <a:ext cx="383921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1940" y="3108960"/>
            <a:ext cx="364680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94305" y="3995420"/>
            <a:ext cx="19399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5145" y="4516755"/>
            <a:ext cx="295021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51295" y="5764530"/>
            <a:ext cx="230505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582295"/>
            <a:ext cx="8678545" cy="614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17955" y="2141220"/>
            <a:ext cx="297243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29860" y="2104390"/>
            <a:ext cx="349694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7180" y="3310890"/>
            <a:ext cx="224917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250" y="3357245"/>
            <a:ext cx="216408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37180" y="4519930"/>
            <a:ext cx="155321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26885" y="4563745"/>
            <a:ext cx="261048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751320" y="5768975"/>
            <a:ext cx="1950720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2" grpId="0" bldLvl="0" animBg="1"/>
      <p:bldP spid="27" grpId="0" bldLvl="0" animBg="1"/>
      <p:bldP spid="31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34365"/>
            <a:ext cx="9392285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97855" y="3164205"/>
            <a:ext cx="37973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3995" y="3107690"/>
            <a:ext cx="389636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93255" y="4000500"/>
            <a:ext cx="32975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83205" y="4462780"/>
            <a:ext cx="185610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04380" y="4799330"/>
            <a:ext cx="19646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74975" y="5801360"/>
            <a:ext cx="120015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7" grpId="0" bldLvl="0" animBg="1"/>
      <p:bldP spid="20" grpId="0" bldLvl="0" animBg="1"/>
      <p:bldP spid="22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4520" y="2635250"/>
            <a:ext cx="508698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180" y="2700020"/>
            <a:ext cx="42240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39047" y="3706022"/>
            <a:ext cx="990476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22830" y="4134485"/>
            <a:ext cx="20161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44460" y="4658360"/>
            <a:ext cx="10039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10476" y="5115901"/>
            <a:ext cx="1457142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5" grpId="0" animBg="1"/>
      <p:bldP spid="17" grpId="0" bldLvl="0" animBg="1"/>
      <p:bldP spid="20" grpId="0" bldLvl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685800"/>
            <a:ext cx="8834755" cy="60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77620" y="2207895"/>
            <a:ext cx="2941955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59020" y="2205355"/>
            <a:ext cx="434149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06015" y="3557905"/>
            <a:ext cx="13182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37300" y="3429000"/>
            <a:ext cx="213995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61590" y="4295140"/>
            <a:ext cx="10750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43320" y="4686300"/>
            <a:ext cx="215646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337935" y="5864860"/>
            <a:ext cx="150241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  <p:bldP spid="27" grpId="0" bldLvl="0" animBg="1"/>
      <p:bldP spid="29" grpId="0" bldLvl="0" animBg="1"/>
      <p:bldP spid="38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3166110"/>
            <a:ext cx="4265295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56890" y="4711065"/>
            <a:ext cx="159639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82570"/>
            <a:ext cx="55556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000" y="3831773"/>
            <a:ext cx="2342857" cy="4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4813629"/>
            <a:ext cx="1695238" cy="4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781030" cy="59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2625" y="2646045"/>
            <a:ext cx="951420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16810" y="4193540"/>
            <a:ext cx="367665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16175" y="5605780"/>
            <a:ext cx="275082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