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59" r:id="rId5"/>
    <p:sldId id="358" r:id="rId6"/>
    <p:sldId id="357" r:id="rId7"/>
    <p:sldId id="354" r:id="rId8"/>
    <p:sldId id="352" r:id="rId9"/>
    <p:sldId id="351" r:id="rId10"/>
    <p:sldId id="350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2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2927350" y="2420620"/>
            <a:ext cx="6456135" cy="115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605571"/>
            <a:ext cx="304761" cy="28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65"/>
          <a:stretch>
            <a:fillRect/>
          </a:stretch>
        </p:blipFill>
        <p:spPr>
          <a:xfrm>
            <a:off x="4262755" y="3832860"/>
            <a:ext cx="2505075" cy="287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193137"/>
            <a:ext cx="571428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3757719"/>
            <a:ext cx="761904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740" y="5221605"/>
            <a:ext cx="73342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593244"/>
            <a:ext cx="1828571" cy="35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3318036"/>
            <a:ext cx="247619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6026468"/>
            <a:ext cx="580952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3588808"/>
            <a:ext cx="876190" cy="28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3327179"/>
            <a:ext cx="447619" cy="2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24505" y="2886710"/>
            <a:ext cx="461518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6545" y="4003040"/>
            <a:ext cx="15436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288029"/>
            <a:ext cx="7238095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907898"/>
            <a:ext cx="4066666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556376"/>
            <a:ext cx="7942857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195318"/>
            <a:ext cx="4057142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2506257"/>
            <a:ext cx="2257142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3154045"/>
            <a:ext cx="17329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3775075"/>
            <a:ext cx="29851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3085" y="3792855"/>
            <a:ext cx="28809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142" y="4459815"/>
            <a:ext cx="1733333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714500"/>
            <a:ext cx="2158365" cy="28009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110865" y="3154045"/>
            <a:ext cx="28759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1350"/>
            <a:ext cx="997267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43965" y="2438400"/>
            <a:ext cx="64541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91080" y="3406140"/>
            <a:ext cx="409067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6985" y="5292725"/>
            <a:ext cx="56559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85240" y="5888990"/>
            <a:ext cx="346392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7605" y="4364990"/>
            <a:ext cx="144081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6" grpId="0" bldLvl="0" animBg="1"/>
      <p:bldP spid="29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3333" y="2498337"/>
            <a:ext cx="4019047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137491"/>
            <a:ext cx="5095238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7619" y="3757566"/>
            <a:ext cx="4257142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406260"/>
            <a:ext cx="2304761" cy="30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790" y="5036185"/>
            <a:ext cx="35312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0935" y="5045710"/>
            <a:ext cx="412242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790" y="5684520"/>
            <a:ext cx="694753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427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866526"/>
            <a:ext cx="285715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4792050"/>
            <a:ext cx="276190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155"/>
            <a:ext cx="10045065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365" y="3417570"/>
            <a:ext cx="392430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2070" y="4002405"/>
            <a:ext cx="265747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8255" y="4587240"/>
            <a:ext cx="323342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2070" y="5189855"/>
            <a:ext cx="537718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2070" y="5774690"/>
            <a:ext cx="352552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2070" y="6386195"/>
            <a:ext cx="158559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" grpId="1" animBg="1"/>
      <p:bldP spid="5" grpId="1" animBg="1"/>
      <p:bldP spid="6" grpId="1" animBg="1"/>
      <p:bldP spid="7" grpId="1" animBg="1"/>
      <p:bldP spid="8" grpId="1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23152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11020"/>
            <a:ext cx="217170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78405"/>
            <a:ext cx="297116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08086"/>
            <a:ext cx="2866666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1772920"/>
            <a:ext cx="3307080" cy="2415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97200" y="1219835"/>
            <a:ext cx="290385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4325" y="1811020"/>
            <a:ext cx="29133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9866630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709147"/>
            <a:ext cx="7695238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320011"/>
            <a:ext cx="4742857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949966"/>
            <a:ext cx="4790476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541741"/>
            <a:ext cx="8609523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5805"/>
            <a:ext cx="10749915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268545"/>
            <a:ext cx="10800000" cy="44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91895"/>
            <a:ext cx="59232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191385"/>
            <a:ext cx="98825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201035"/>
            <a:ext cx="623824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387850"/>
            <a:ext cx="55733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72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4653280"/>
            <a:ext cx="4615180" cy="20942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320865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235" y="1791970"/>
            <a:ext cx="6433185" cy="151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41982"/>
            <a:ext cx="3942857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99942"/>
            <a:ext cx="1800000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5" r="59866"/>
          <a:stretch>
            <a:fillRect/>
          </a:stretch>
        </p:blipFill>
        <p:spPr>
          <a:xfrm>
            <a:off x="8760460" y="2853055"/>
            <a:ext cx="2437765" cy="294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891280" y="1134110"/>
            <a:ext cx="59429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528"/>
            <a:ext cx="2666666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4641"/>
            <a:ext cx="9000000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3353"/>
            <a:ext cx="3895238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02280"/>
            <a:ext cx="33693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1712"/>
            <a:ext cx="3466666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41800"/>
            <a:ext cx="38074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80537"/>
            <a:ext cx="7666666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509717"/>
            <a:ext cx="2971428" cy="29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8"/>
          <a:stretch>
            <a:fillRect/>
          </a:stretch>
        </p:blipFill>
        <p:spPr>
          <a:xfrm>
            <a:off x="9768840" y="2493010"/>
            <a:ext cx="2078990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4051300" y="3002280"/>
            <a:ext cx="249745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89450" y="4241800"/>
            <a:ext cx="38588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1370" y="2637155"/>
            <a:ext cx="2388235" cy="280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10126"/>
            <a:ext cx="285714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77673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390" y="1754505"/>
            <a:ext cx="59785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390" y="2393315"/>
            <a:ext cx="6463030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63390"/>
            <a:ext cx="400431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21861"/>
            <a:ext cx="1961904" cy="26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58915" y="1754505"/>
            <a:ext cx="324040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6300" y="4263390"/>
            <a:ext cx="345313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8"/>
          <a:stretch>
            <a:fillRect/>
          </a:stretch>
        </p:blipFill>
        <p:spPr>
          <a:xfrm>
            <a:off x="9768840" y="2493010"/>
            <a:ext cx="2078990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2458085" y="1143635"/>
            <a:ext cx="294767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animBg="1"/>
      <p:bldP spid="2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20614"/>
            <a:ext cx="333334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423440"/>
            <a:ext cx="295238" cy="29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1" r="49921"/>
          <a:stretch>
            <a:fillRect/>
          </a:stretch>
        </p:blipFill>
        <p:spPr>
          <a:xfrm>
            <a:off x="4511675" y="3860800"/>
            <a:ext cx="2955290" cy="257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12"/>
          <a:stretch>
            <a:fillRect/>
          </a:stretch>
        </p:blipFill>
        <p:spPr>
          <a:xfrm>
            <a:off x="4583430" y="3573145"/>
            <a:ext cx="250888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628590"/>
            <a:ext cx="10800000" cy="20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1003" y="2544026"/>
            <a:ext cx="285714" cy="29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344117"/>
            <a:ext cx="333334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757521"/>
            <a:ext cx="333334" cy="28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553554"/>
            <a:ext cx="266666" cy="2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3" r="37190"/>
          <a:stretch>
            <a:fillRect/>
          </a:stretch>
        </p:blipFill>
        <p:spPr>
          <a:xfrm>
            <a:off x="3791585" y="3717290"/>
            <a:ext cx="4368165" cy="280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2024-04-27T01:33:55Z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