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840" y="3067050"/>
            <a:ext cx="622363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822253"/>
            <a:ext cx="323809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48571" y="4281473"/>
            <a:ext cx="342858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5600" y="5492750"/>
            <a:ext cx="12941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2793007"/>
            <a:ext cx="3838095" cy="4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8535" y="5529580"/>
            <a:ext cx="6711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490"/>
            <a:ext cx="10800000" cy="57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917065" y="5114925"/>
            <a:ext cx="568007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2475"/>
            <a:ext cx="9100820" cy="597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515" y="3535680"/>
            <a:ext cx="7966710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73045" y="4587875"/>
            <a:ext cx="320548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54020" y="5805805"/>
            <a:ext cx="14795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16200"/>
            <a:ext cx="638302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39365" y="3954145"/>
            <a:ext cx="1210945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37640" y="3545840"/>
            <a:ext cx="86175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990" y="4375150"/>
            <a:ext cx="39427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0320" y="5091430"/>
            <a:ext cx="30772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67815" y="5797550"/>
            <a:ext cx="65843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6115"/>
            <a:ext cx="9469120" cy="606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2052320"/>
            <a:ext cx="78473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340" y="2755265"/>
            <a:ext cx="67125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340" y="3517265"/>
            <a:ext cx="572452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340" y="4692015"/>
            <a:ext cx="638556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8340" y="5801360"/>
            <a:ext cx="5683250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0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6750"/>
            <a:ext cx="9242425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0810" y="3552825"/>
            <a:ext cx="609409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74315" y="4740910"/>
            <a:ext cx="234823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39545" y="5853430"/>
            <a:ext cx="587629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51391"/>
            <a:ext cx="371427" cy="41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756285"/>
            <a:ext cx="8085455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23315" y="903605"/>
            <a:ext cx="7430135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315210" y="2590800"/>
            <a:ext cx="596900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315210" y="3702050"/>
            <a:ext cx="270065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344420" y="4705350"/>
            <a:ext cx="166052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23315" y="5785485"/>
            <a:ext cx="502094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39" grpId="0" bldLvl="0" animBg="1"/>
      <p:bldP spid="43" grpId="0" bldLvl="0" animBg="1"/>
      <p:bldP spid="4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7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1145" y="3529965"/>
            <a:ext cx="88563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1145" y="4370070"/>
            <a:ext cx="35674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7025" y="5219700"/>
            <a:ext cx="668337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40860" y="6050508"/>
            <a:ext cx="4122957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68325"/>
            <a:ext cx="10153650" cy="616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739775"/>
            <a:ext cx="9947910" cy="599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6965" y="847725"/>
            <a:ext cx="9270365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6965" y="2456180"/>
            <a:ext cx="751840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16965" y="3759200"/>
            <a:ext cx="81140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6965" y="4546600"/>
            <a:ext cx="451993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6965" y="5297805"/>
            <a:ext cx="9190990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0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305520"/>
            <a:ext cx="352380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8603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5905" y="4581543"/>
            <a:ext cx="311044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0235"/>
            <a:ext cx="10379075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4385" y="2386965"/>
            <a:ext cx="6616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286614"/>
            <a:ext cx="380952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772030"/>
            <a:ext cx="380952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2677501"/>
            <a:ext cx="209523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1250" y="3851275"/>
            <a:ext cx="149225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2024-04-27T04:30:38Z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