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30" r:id="rId4"/>
    <p:sldId id="334" r:id="rId5"/>
    <p:sldId id="307" r:id="rId6"/>
    <p:sldId id="313" r:id="rId7"/>
    <p:sldId id="317" r:id="rId8"/>
    <p:sldId id="331" r:id="rId9"/>
    <p:sldId id="322" r:id="rId10"/>
    <p:sldId id="332" r:id="rId11"/>
    <p:sldId id="323" r:id="rId12"/>
    <p:sldId id="327" r:id="rId13"/>
    <p:sldId id="329" r:id="rId14"/>
    <p:sldId id="33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260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57" name="yt_image_156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59" name="yt_image_156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634529"/>
            <a:ext cx="5297990" cy="39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7F2076B-E413-FEB3-ABFB-8400D7130DF7}"/>
              </a:ext>
            </a:extLst>
          </p:cNvPr>
          <p:cNvSpPr/>
          <p:nvPr/>
        </p:nvSpPr>
        <p:spPr>
          <a:xfrm>
            <a:off x="3210910" y="2648105"/>
            <a:ext cx="117794" cy="931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BD04C5C-113D-C099-52D1-0121783EBF39}"/>
              </a:ext>
            </a:extLst>
          </p:cNvPr>
          <p:cNvSpPr/>
          <p:nvPr/>
        </p:nvSpPr>
        <p:spPr>
          <a:xfrm>
            <a:off x="3019153" y="2922045"/>
            <a:ext cx="117794" cy="9313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3AB256-5F0D-CA62-7685-D412BE54DEA9}"/>
              </a:ext>
            </a:extLst>
          </p:cNvPr>
          <p:cNvSpPr/>
          <p:nvPr/>
        </p:nvSpPr>
        <p:spPr>
          <a:xfrm>
            <a:off x="3205431" y="3198724"/>
            <a:ext cx="224631" cy="21093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4C5D630-20E4-5C08-91A5-9EDE354C24B2}"/>
              </a:ext>
            </a:extLst>
          </p:cNvPr>
          <p:cNvSpPr/>
          <p:nvPr/>
        </p:nvSpPr>
        <p:spPr>
          <a:xfrm>
            <a:off x="3719736" y="3198724"/>
            <a:ext cx="255466" cy="21093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B914782-84A2-FF8F-64E6-7D66774DD054}"/>
              </a:ext>
            </a:extLst>
          </p:cNvPr>
          <p:cNvSpPr/>
          <p:nvPr/>
        </p:nvSpPr>
        <p:spPr>
          <a:xfrm>
            <a:off x="3054765" y="3527451"/>
            <a:ext cx="221891" cy="21093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891B4C-B599-8CA6-8383-38D63A23B196}"/>
              </a:ext>
            </a:extLst>
          </p:cNvPr>
          <p:cNvSpPr/>
          <p:nvPr/>
        </p:nvSpPr>
        <p:spPr>
          <a:xfrm>
            <a:off x="3019153" y="3461706"/>
            <a:ext cx="309550" cy="4602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A3A502-EE8E-2D1A-79F2-7E80FA9CFEE6}"/>
              </a:ext>
            </a:extLst>
          </p:cNvPr>
          <p:cNvSpPr/>
          <p:nvPr/>
        </p:nvSpPr>
        <p:spPr>
          <a:xfrm>
            <a:off x="3054765" y="3790433"/>
            <a:ext cx="221891" cy="2109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CD3AA9-0541-DE37-E0AF-AEAEAE1C3D4A}"/>
              </a:ext>
            </a:extLst>
          </p:cNvPr>
          <p:cNvSpPr/>
          <p:nvPr/>
        </p:nvSpPr>
        <p:spPr>
          <a:xfrm>
            <a:off x="4235445" y="4264348"/>
            <a:ext cx="361600" cy="2273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040867-0E61-5A77-33FB-73602F6D8455}"/>
              </a:ext>
            </a:extLst>
          </p:cNvPr>
          <p:cNvSpPr/>
          <p:nvPr/>
        </p:nvSpPr>
        <p:spPr>
          <a:xfrm>
            <a:off x="4134086" y="4782094"/>
            <a:ext cx="101358" cy="1534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0C873C-4284-E3F9-E407-1241C8FAD284}"/>
              </a:ext>
            </a:extLst>
          </p:cNvPr>
          <p:cNvSpPr/>
          <p:nvPr/>
        </p:nvSpPr>
        <p:spPr>
          <a:xfrm>
            <a:off x="3975202" y="4694753"/>
            <a:ext cx="392606" cy="40511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93F4C23-4232-BAC9-34DB-7CA53A44D009}"/>
              </a:ext>
            </a:extLst>
          </p:cNvPr>
          <p:cNvSpPr/>
          <p:nvPr/>
        </p:nvSpPr>
        <p:spPr>
          <a:xfrm>
            <a:off x="4131347" y="4998507"/>
            <a:ext cx="117794" cy="9313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8" name="yt_shape_15718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717" name="yt_image_15717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720" name="yt_shape_15720"/>
              <p:cNvSpPr txBox="1"/>
              <p:nvPr/>
            </p:nvSpPr>
            <p:spPr>
              <a:xfrm>
                <a:off x="540000" y="1482165"/>
                <a:ext cx="7440820" cy="7225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720" name="yt_shape_1572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440820" cy="722505"/>
              </a:xfrm>
              <a:prstGeom prst="rect">
                <a:avLst/>
              </a:prstGeom>
              <a:blipFill>
                <a:blip r:embed="rId3"/>
                <a:stretch>
                  <a:fillRect l="-2541" r="-1557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722" name="yt_table_157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603368"/>
              </p:ext>
            </p:extLst>
          </p:nvPr>
        </p:nvGraphicFramePr>
        <p:xfrm>
          <a:off x="540047" y="2255458"/>
          <a:ext cx="6053456" cy="950976"/>
        </p:xfrm>
        <a:graphic>
          <a:graphicData uri="http://schemas.openxmlformats.org/drawingml/2006/table">
            <a:tbl>
              <a:tblPr/>
              <a:tblGrid>
                <a:gridCol w="3492818">
                  <a:extLst>
                    <a:ext uri="{9D8B030D-6E8A-4147-A177-3AD203B41FA5}">
                      <a16:colId xmlns:a16="http://schemas.microsoft.com/office/drawing/2014/main" val="11291"/>
                    </a:ext>
                  </a:extLst>
                </a:gridCol>
                <a:gridCol w="2560638">
                  <a:extLst>
                    <a:ext uri="{9D8B030D-6E8A-4147-A177-3AD203B41FA5}">
                      <a16:colId xmlns:a16="http://schemas.microsoft.com/office/drawing/2014/main" val="11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724" name="yt_shape_15724"/>
              <p:cNvSpPr txBox="1"/>
              <p:nvPr/>
            </p:nvSpPr>
            <p:spPr>
              <a:xfrm>
                <a:off x="540000" y="3257012"/>
                <a:ext cx="5670142" cy="708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724" name="yt_shape_15724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7012"/>
                <a:ext cx="5670142" cy="708977"/>
              </a:xfrm>
              <a:prstGeom prst="rect">
                <a:avLst/>
              </a:prstGeom>
              <a:blipFill>
                <a:blip r:embed="rId4"/>
                <a:stretch>
                  <a:fillRect l="-3333" r="-2151" b="-10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726" name="yt_table_15726" title="H_93.1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674309"/>
                  </p:ext>
                </p:extLst>
              </p:nvPr>
            </p:nvGraphicFramePr>
            <p:xfrm>
              <a:off x="540047" y="4016777"/>
              <a:ext cx="5020120" cy="1287844"/>
            </p:xfrm>
            <a:graphic>
              <a:graphicData uri="http://schemas.openxmlformats.org/drawingml/2006/table">
                <a:tbl>
                  <a:tblPr/>
                  <a:tblGrid>
                    <a:gridCol w="3492818">
                      <a:extLst>
                        <a:ext uri="{9D8B030D-6E8A-4147-A177-3AD203B41FA5}">
                          <a16:colId xmlns:a16="http://schemas.microsoft.com/office/drawing/2014/main" val="11293"/>
                        </a:ext>
                      </a:extLst>
                    </a:gridCol>
                    <a:gridCol w="1527302">
                      <a:extLst>
                        <a:ext uri="{9D8B030D-6E8A-4147-A177-3AD203B41FA5}">
                          <a16:colId xmlns:a16="http://schemas.microsoft.com/office/drawing/2014/main" val="112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2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5726" name="yt_table_15726" descr="{&quot;rangeId&quot;:16,&quot;type&quot;:&quot;Option&quot;}" title="H_93.1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3674309"/>
                  </p:ext>
                </p:extLst>
              </p:nvPr>
            </p:nvGraphicFramePr>
            <p:xfrm>
              <a:off x="540047" y="4016777"/>
              <a:ext cx="5020120" cy="1183387"/>
            </p:xfrm>
            <a:graphic>
              <a:graphicData uri="http://schemas.openxmlformats.org/drawingml/2006/table">
                <a:tbl>
                  <a:tblPr/>
                  <a:tblGrid>
                    <a:gridCol w="3492818">
                      <a:extLst>
                        <a:ext uri="{9D8B030D-6E8A-4147-A177-3AD203B41FA5}">
                          <a16:colId xmlns:a16="http://schemas.microsoft.com/office/drawing/2014/main" val="11293"/>
                        </a:ext>
                      </a:extLst>
                    </a:gridCol>
                    <a:gridCol w="1527302">
                      <a:extLst>
                        <a:ext uri="{9D8B030D-6E8A-4147-A177-3AD203B41FA5}">
                          <a16:colId xmlns:a16="http://schemas.microsoft.com/office/drawing/2014/main" val="11294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43728" b="-1753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28685" b="-1753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4"/>
                      </a:ext>
                    </a:extLst>
                  </a:tr>
                  <a:tr h="71875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64706" r="-4372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28685" t="-64706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27" name="yt_shape_15727"/>
              <p:cNvSpPr txBox="1"/>
              <p:nvPr/>
            </p:nvSpPr>
            <p:spPr>
              <a:xfrm>
                <a:off x="540120" y="5250691"/>
                <a:ext cx="11492915" cy="954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已知一等腰三角形的两边长分别为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3791,isEnd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则此等腰三角形的周长为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727" name="yt_shape_15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250691"/>
                <a:ext cx="11492915" cy="954749"/>
              </a:xfrm>
              <a:prstGeom prst="rect">
                <a:avLst/>
              </a:prstGeom>
              <a:blipFill>
                <a:blip r:embed="rId6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CD139C-2A1E-3D78-D07D-C7A76B9FFCC5}"/>
              </a:ext>
            </a:extLst>
          </p:cNvPr>
          <p:cNvSpPr txBox="1"/>
          <p:nvPr/>
        </p:nvSpPr>
        <p:spPr>
          <a:xfrm>
            <a:off x="6988584" y="1435359"/>
            <a:ext cx="400748" cy="8091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6CB1DB-D5D6-7616-9012-582073843A63}"/>
              </a:ext>
            </a:extLst>
          </p:cNvPr>
          <p:cNvSpPr txBox="1"/>
          <p:nvPr/>
        </p:nvSpPr>
        <p:spPr>
          <a:xfrm>
            <a:off x="5252494" y="3210206"/>
            <a:ext cx="383286" cy="79573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E7B72E-DC51-A9D0-CCB9-1690EA1D1C64}"/>
              </a:ext>
            </a:extLst>
          </p:cNvPr>
          <p:cNvSpPr txBox="1"/>
          <p:nvPr/>
        </p:nvSpPr>
        <p:spPr>
          <a:xfrm>
            <a:off x="6285759" y="5725030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0" name="yt_shape_15730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5729" name="yt_image_15729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732" name="yt_shape_15732"/>
              <p:cNvSpPr txBox="1"/>
              <p:nvPr/>
            </p:nvSpPr>
            <p:spPr>
              <a:xfrm>
                <a:off x="540000" y="1431377"/>
                <a:ext cx="7925696" cy="54554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732" name="yt_shape_15732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1377"/>
                <a:ext cx="7925696" cy="5455404"/>
              </a:xfrm>
              <a:prstGeom prst="rect">
                <a:avLst/>
              </a:prstGeom>
              <a:blipFill>
                <a:blip r:embed="rId3"/>
                <a:stretch>
                  <a:fillRect l="-2385" r="-1308" b="-2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2EB35C-8210-275B-8CE7-974F9C991634}"/>
                  </a:ext>
                </a:extLst>
              </p:cNvPr>
              <p:cNvSpPr txBox="1"/>
              <p:nvPr/>
            </p:nvSpPr>
            <p:spPr>
              <a:xfrm>
                <a:off x="449989" y="2168034"/>
                <a:ext cx="4118864" cy="7940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732EB35C-8210-275B-8CE7-974F9C9916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68034"/>
                <a:ext cx="4118864" cy="794081"/>
              </a:xfrm>
              <a:prstGeom prst="rect">
                <a:avLst/>
              </a:prstGeom>
              <a:blipFill>
                <a:blip r:embed="rId4"/>
                <a:stretch>
                  <a:fillRect l="-2370" r="-2370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36961C7-2ADF-9D27-00E2-AFBD4610F47C}"/>
              </a:ext>
            </a:extLst>
          </p:cNvPr>
          <p:cNvSpPr txBox="1"/>
          <p:nvPr/>
        </p:nvSpPr>
        <p:spPr>
          <a:xfrm>
            <a:off x="449989" y="2868503"/>
            <a:ext cx="172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36FE77-98F4-EFCF-5B60-559B1053E8BA}"/>
              </a:ext>
            </a:extLst>
          </p:cNvPr>
          <p:cNvSpPr txBox="1"/>
          <p:nvPr/>
        </p:nvSpPr>
        <p:spPr>
          <a:xfrm>
            <a:off x="449989" y="3343991"/>
            <a:ext cx="172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6A069F-4725-CC5A-1D2C-6E0E1ED8C149}"/>
                  </a:ext>
                </a:extLst>
              </p:cNvPr>
              <p:cNvSpPr txBox="1"/>
              <p:nvPr/>
            </p:nvSpPr>
            <p:spPr>
              <a:xfrm>
                <a:off x="449989" y="3819479"/>
                <a:ext cx="4389501" cy="12101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A76A069F-4725-CC5A-1D2C-6E0E1ED8C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9479"/>
                <a:ext cx="4389501" cy="1210196"/>
              </a:xfrm>
              <a:prstGeom prst="rect">
                <a:avLst/>
              </a:prstGeom>
              <a:blipFill>
                <a:blip r:embed="rId5"/>
                <a:stretch>
                  <a:fillRect l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497BD8-F6F7-08B4-FCE8-DD4D3D66FAE5}"/>
                  </a:ext>
                </a:extLst>
              </p:cNvPr>
              <p:cNvSpPr txBox="1"/>
              <p:nvPr/>
            </p:nvSpPr>
            <p:spPr>
              <a:xfrm>
                <a:off x="1377087" y="4946302"/>
                <a:ext cx="2774697" cy="8085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497BD8-F6F7-08B4-FCE8-DD4D3D66F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7087" y="4946302"/>
                <a:ext cx="2774697" cy="808558"/>
              </a:xfrm>
              <a:prstGeom prst="rect">
                <a:avLst/>
              </a:prstGeom>
              <a:blipFill>
                <a:blip r:embed="rId6"/>
                <a:stretch>
                  <a:fillRect l="-3516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AE3630D-292F-0209-C480-3F8C68072253}"/>
                  </a:ext>
                </a:extLst>
              </p:cNvPr>
              <p:cNvSpPr txBox="1"/>
              <p:nvPr/>
            </p:nvSpPr>
            <p:spPr>
              <a:xfrm>
                <a:off x="1377087" y="5661248"/>
                <a:ext cx="1734883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AE3630D-292F-0209-C480-3F8C680722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7087" y="5661248"/>
                <a:ext cx="1734883" cy="767665"/>
              </a:xfrm>
              <a:prstGeom prst="rect">
                <a:avLst/>
              </a:prstGeom>
              <a:blipFill>
                <a:blip r:embed="rId7"/>
                <a:stretch>
                  <a:fillRect l="-56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914EF19-F04D-0DE7-4579-C107B22685D7}"/>
                  </a:ext>
                </a:extLst>
              </p:cNvPr>
              <p:cNvSpPr txBox="1"/>
              <p:nvPr/>
            </p:nvSpPr>
            <p:spPr>
              <a:xfrm>
                <a:off x="1377087" y="6325062"/>
                <a:ext cx="18629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914EF19-F04D-0DE7-4579-C107B22685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7087" y="6325062"/>
                <a:ext cx="1862964" cy="555765"/>
              </a:xfrm>
              <a:prstGeom prst="rect">
                <a:avLst/>
              </a:prstGeom>
              <a:blipFill>
                <a:blip r:embed="rId8"/>
                <a:stretch>
                  <a:fillRect l="-5229" t="-1099" r="-490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36" name="yt_shape_15736"/>
              <p:cNvSpPr txBox="1"/>
              <p:nvPr/>
            </p:nvSpPr>
            <p:spPr>
              <a:xfrm>
                <a:off x="540000" y="900000"/>
                <a:ext cx="10522752" cy="1801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已知长方形的长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求长方形的周长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长方形的周长为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36" name="yt_shape_15736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22752" cy="1801775"/>
              </a:xfrm>
              <a:prstGeom prst="rect">
                <a:avLst/>
              </a:prstGeom>
              <a:blipFill>
                <a:blip r:embed="rId2"/>
                <a:stretch>
                  <a:fillRect l="-1796" r="-695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996629-BAFC-845E-D77B-92678CC597CE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1060107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长方形的周长为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A6996629-BAFC-845E-D77B-92678CC59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10601072" cy="728612"/>
              </a:xfrm>
              <a:prstGeom prst="rect">
                <a:avLst/>
              </a:prstGeom>
              <a:blipFill>
                <a:blip r:embed="rId3"/>
                <a:stretch>
                  <a:fillRect l="-920" r="-8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42" name="yt_shape_15742"/>
              <p:cNvSpPr txBox="1"/>
              <p:nvPr/>
            </p:nvSpPr>
            <p:spPr>
              <a:xfrm>
                <a:off x="540119" y="900000"/>
                <a:ext cx="11492915" cy="40817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求与长方形等面积的正方形的周长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7_cf6a7"/>
                  </a:rPr>
                  <a:t>并比较长方形周长与正方形周长的大小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长方形的面积为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则正方形的边长为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此正方形的周长为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则长方形的周长大于正方形的周长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42" name="yt_shape_15742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81758"/>
              </a:xfrm>
              <a:prstGeom prst="rect">
                <a:avLst/>
              </a:prstGeom>
              <a:blipFill>
                <a:blip r:embed="rId2"/>
                <a:stretch>
                  <a:fillRect l="-1645" t="-1345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081821-FCC1-5AD0-3662-A606CD0FDE57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823239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长方形的面积为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FA081821-FCC1-5AD0-3662-A606CD0FD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8232394" cy="767474"/>
              </a:xfrm>
              <a:prstGeom prst="rect">
                <a:avLst/>
              </a:prstGeom>
              <a:blipFill>
                <a:blip r:embed="rId3"/>
                <a:stretch>
                  <a:fillRect l="-1185" r="-10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52E43D-82DC-8AFB-A175-C29CF86DDA1D}"/>
              </a:ext>
            </a:extLst>
          </p:cNvPr>
          <p:cNvSpPr txBox="1"/>
          <p:nvPr/>
        </p:nvSpPr>
        <p:spPr>
          <a:xfrm>
            <a:off x="450108" y="247803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则正方形的边长为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037178-18C2-1DDB-F3F3-03933DC44BB8}"/>
              </a:ext>
            </a:extLst>
          </p:cNvPr>
          <p:cNvSpPr txBox="1"/>
          <p:nvPr/>
        </p:nvSpPr>
        <p:spPr>
          <a:xfrm>
            <a:off x="450108" y="2953520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此正方形的周长为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03DD5D-DB9D-1CC8-F16B-3CE5A8580B8E}"/>
                  </a:ext>
                </a:extLst>
              </p:cNvPr>
              <p:cNvSpPr txBox="1"/>
              <p:nvPr/>
            </p:nvSpPr>
            <p:spPr>
              <a:xfrm>
                <a:off x="450108" y="3429008"/>
                <a:ext cx="6740272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5803DD5D-DB9D-1CC8-F16B-3CE5A8580B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008"/>
                <a:ext cx="6740272" cy="615392"/>
              </a:xfrm>
              <a:prstGeom prst="rect">
                <a:avLst/>
              </a:prstGeom>
              <a:blipFill>
                <a:blip r:embed="rId4"/>
                <a:stretch>
                  <a:fillRect l="-1447" r="-1447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AAB387-7241-4FF4-5C8A-F7D6753E31DE}"/>
                  </a:ext>
                </a:extLst>
              </p:cNvPr>
              <p:cNvSpPr txBox="1"/>
              <p:nvPr/>
            </p:nvSpPr>
            <p:spPr>
              <a:xfrm>
                <a:off x="450108" y="3950788"/>
                <a:ext cx="20153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, 'mathAnswerShape': 1}">
                <a:extLst>
                  <a:ext uri="{FF2B5EF4-FFF2-40B4-BE49-F238E27FC236}">
                    <a16:creationId xmlns:a16="http://schemas.microsoft.com/office/drawing/2014/main" id="{A5AAB387-7241-4FF4-5C8A-F7D6753E31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50788"/>
                <a:ext cx="2015364" cy="613931"/>
              </a:xfrm>
              <a:prstGeom prst="rect">
                <a:avLst/>
              </a:prstGeom>
              <a:blipFill>
                <a:blip r:embed="rId5"/>
                <a:stretch>
                  <a:fillRect l="-4848" r="-484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E962B5C-0530-F673-863D-6007174E68AA}"/>
              </a:ext>
            </a:extLst>
          </p:cNvPr>
          <p:cNvSpPr txBox="1"/>
          <p:nvPr/>
        </p:nvSpPr>
        <p:spPr>
          <a:xfrm>
            <a:off x="450108" y="4471107"/>
            <a:ext cx="4828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则长方形的周长大于正方形的周长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3" name="yt_shape_15663"/>
          <p:cNvSpPr txBox="1"/>
          <p:nvPr/>
        </p:nvSpPr>
        <p:spPr>
          <a:xfrm>
            <a:off x="537727" y="1507878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二次根式的有关概念及性质</a:t>
            </a:r>
          </a:p>
        </p:txBody>
      </p:sp>
      <p:sp>
        <p:nvSpPr>
          <p:cNvPr id="15664" name="yt_shape_15664"/>
          <p:cNvSpPr txBox="1"/>
          <p:nvPr/>
        </p:nvSpPr>
        <p:spPr>
          <a:xfrm>
            <a:off x="537727" y="2003083"/>
            <a:ext cx="63607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665" name="yt_table_15665" title="H_108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6668364"/>
                  </p:ext>
                </p:extLst>
              </p:nvPr>
            </p:nvGraphicFramePr>
            <p:xfrm>
              <a:off x="537774" y="2482386"/>
              <a:ext cx="6206999" cy="1487806"/>
            </p:xfrm>
            <a:graphic>
              <a:graphicData uri="http://schemas.openxmlformats.org/drawingml/2006/table">
                <a:tbl>
                  <a:tblPr/>
                  <a:tblGrid>
                    <a:gridCol w="4647502">
                      <a:extLst>
                        <a:ext uri="{9D8B030D-6E8A-4147-A177-3AD203B41FA5}">
                          <a16:colId xmlns:a16="http://schemas.microsoft.com/office/drawing/2014/main" val="11269"/>
                        </a:ext>
                      </a:extLst>
                    </a:gridCol>
                    <a:gridCol w="1559497">
                      <a:extLst>
                        <a:ext uri="{9D8B030D-6E8A-4147-A177-3AD203B41FA5}">
                          <a16:colId xmlns:a16="http://schemas.microsoft.com/office/drawing/2014/main" val="112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𝑙</m:t>
                                      </m:r>
                                    </m:num>
                                    <m:den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π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665" name="yt_table_15665" title="H_108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6668364"/>
                  </p:ext>
                </p:extLst>
              </p:nvPr>
            </p:nvGraphicFramePr>
            <p:xfrm>
              <a:off x="537774" y="2482386"/>
              <a:ext cx="6206999" cy="1487806"/>
            </p:xfrm>
            <a:graphic>
              <a:graphicData uri="http://schemas.openxmlformats.org/drawingml/2006/table">
                <a:tbl>
                  <a:tblPr/>
                  <a:tblGrid>
                    <a:gridCol w="4647502">
                      <a:extLst>
                        <a:ext uri="{9D8B030D-6E8A-4147-A177-3AD203B41FA5}">
                          <a16:colId xmlns:a16="http://schemas.microsoft.com/office/drawing/2014/main" val="11269"/>
                        </a:ext>
                      </a:extLst>
                    </a:gridCol>
                    <a:gridCol w="1559497">
                      <a:extLst>
                        <a:ext uri="{9D8B030D-6E8A-4147-A177-3AD203B41FA5}">
                          <a16:colId xmlns:a16="http://schemas.microsoft.com/office/drawing/2014/main" val="11270"/>
                        </a:ext>
                      </a:extLst>
                    </a:gridCol>
                  </a:tblGrid>
                  <a:tr h="52025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3552" b="-184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98047" b="-1848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09"/>
                      </a:ext>
                    </a:extLst>
                  </a:tr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4088" r="-335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98047" t="-54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666" name="yt_shape_15666"/>
          <p:cNvSpPr txBox="1"/>
          <p:nvPr/>
        </p:nvSpPr>
        <p:spPr>
          <a:xfrm>
            <a:off x="537727" y="3905614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下列等式正确的是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667" name="yt_table_15667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6795843"/>
                  </p:ext>
                </p:extLst>
              </p:nvPr>
            </p:nvGraphicFramePr>
            <p:xfrm>
              <a:off x="537774" y="4384917"/>
              <a:ext cx="7645337" cy="1935100"/>
            </p:xfrm>
            <a:graphic>
              <a:graphicData uri="http://schemas.openxmlformats.org/drawingml/2006/table">
                <a:tbl>
                  <a:tblPr/>
                  <a:tblGrid>
                    <a:gridCol w="4647502">
                      <a:extLst>
                        <a:ext uri="{9D8B030D-6E8A-4147-A177-3AD203B41FA5}">
                          <a16:colId xmlns:a16="http://schemas.microsoft.com/office/drawing/2014/main" val="11271"/>
                        </a:ext>
                      </a:extLst>
                    </a:gridCol>
                    <a:gridCol w="2997835">
                      <a:extLst>
                        <a:ext uri="{9D8B030D-6E8A-4147-A177-3AD203B41FA5}">
                          <a16:colId xmlns:a16="http://schemas.microsoft.com/office/drawing/2014/main" val="112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16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667" name="yt_table_15667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6795843"/>
                  </p:ext>
                </p:extLst>
              </p:nvPr>
            </p:nvGraphicFramePr>
            <p:xfrm>
              <a:off x="537774" y="4384917"/>
              <a:ext cx="7645337" cy="1935100"/>
            </p:xfrm>
            <a:graphic>
              <a:graphicData uri="http://schemas.openxmlformats.org/drawingml/2006/table">
                <a:tbl>
                  <a:tblPr/>
                  <a:tblGrid>
                    <a:gridCol w="4647502">
                      <a:extLst>
                        <a:ext uri="{9D8B030D-6E8A-4147-A177-3AD203B41FA5}">
                          <a16:colId xmlns:a16="http://schemas.microsoft.com/office/drawing/2014/main" val="11271"/>
                        </a:ext>
                      </a:extLst>
                    </a:gridCol>
                    <a:gridCol w="2997835">
                      <a:extLst>
                        <a:ext uri="{9D8B030D-6E8A-4147-A177-3AD203B41FA5}">
                          <a16:colId xmlns:a16="http://schemas.microsoft.com/office/drawing/2014/main" val="11272"/>
                        </a:ext>
                      </a:extLst>
                    </a:gridCol>
                  </a:tblGrid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448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081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1"/>
                      </a:ext>
                    </a:extLst>
                  </a:tr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44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081" t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519559" title="H_25.973701">
            <a:extLst>
              <a:ext uri="{FF2B5EF4-FFF2-40B4-BE49-F238E27FC236}">
                <a16:creationId xmlns:a16="http://schemas.microsoft.com/office/drawing/2014/main" id="{93C67FFA-8880-911D-BD16-53740E7F96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27" y="1563005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54D05E-0467-079B-D00A-555008D6A7D2}"/>
              </a:ext>
            </a:extLst>
          </p:cNvPr>
          <p:cNvSpPr txBox="1"/>
          <p:nvPr/>
        </p:nvSpPr>
        <p:spPr>
          <a:xfrm>
            <a:off x="5934116" y="19562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A7ADD9-3D87-EF80-DA2E-523CFF67B816}"/>
              </a:ext>
            </a:extLst>
          </p:cNvPr>
          <p:cNvSpPr txBox="1"/>
          <p:nvPr/>
        </p:nvSpPr>
        <p:spPr>
          <a:xfrm>
            <a:off x="3800516" y="38588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56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384" y="836712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668"/>
              <p:cNvSpPr txBox="1"/>
              <p:nvPr/>
            </p:nvSpPr>
            <p:spPr>
              <a:xfrm>
                <a:off x="623392" y="980728"/>
                <a:ext cx="852169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下列各式化简后的结果为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2" name="yt_shape_156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980728"/>
                <a:ext cx="8521692" cy="466666"/>
              </a:xfrm>
              <a:prstGeom prst="rect">
                <a:avLst/>
              </a:prstGeom>
              <a:blipFill>
                <a:blip r:embed="rId2"/>
                <a:stretch>
                  <a:fillRect l="-2146" t="-5263" r="-121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yt_table_15670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2726381"/>
                  </p:ext>
                </p:extLst>
              </p:nvPr>
            </p:nvGraphicFramePr>
            <p:xfrm>
              <a:off x="623439" y="1498182"/>
              <a:ext cx="8531099" cy="521780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1273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274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27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2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yt_table_15670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2726381"/>
                  </p:ext>
                </p:extLst>
              </p:nvPr>
            </p:nvGraphicFramePr>
            <p:xfrm>
              <a:off x="623439" y="1498182"/>
              <a:ext cx="8531099" cy="521780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1273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274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1275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1276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9404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3655" r="-161675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148" r="-62087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3770" b="-229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6464CE5-D9CE-AF21-6897-B67FF8CABC49}"/>
              </a:ext>
            </a:extLst>
          </p:cNvPr>
          <p:cNvSpPr txBox="1"/>
          <p:nvPr/>
        </p:nvSpPr>
        <p:spPr>
          <a:xfrm>
            <a:off x="8159857" y="933922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78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1" name="yt_shape_15671"/>
          <p:cNvSpPr txBox="1"/>
          <p:nvPr/>
        </p:nvSpPr>
        <p:spPr>
          <a:xfrm>
            <a:off x="540000" y="900198"/>
            <a:ext cx="6378349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是最简二次根式的是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72" name="yt_table_15672" title="H_64.4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8626836"/>
                  </p:ext>
                </p:extLst>
              </p:nvPr>
            </p:nvGraphicFramePr>
            <p:xfrm>
              <a:off x="540047" y="1324113"/>
              <a:ext cx="8394002" cy="818706"/>
            </p:xfrm>
            <a:graphic>
              <a:graphicData uri="http://schemas.openxmlformats.org/drawingml/2006/table">
                <a:tbl>
                  <a:tblPr/>
                  <a:tblGrid>
                    <a:gridCol w="2237232">
                      <a:extLst>
                        <a:ext uri="{9D8B030D-6E8A-4147-A177-3AD203B41FA5}">
                          <a16:colId xmlns:a16="http://schemas.microsoft.com/office/drawing/2014/main" val="11277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278"/>
                        </a:ext>
                      </a:extLst>
                    </a:gridCol>
                    <a:gridCol w="2381123">
                      <a:extLst>
                        <a:ext uri="{9D8B030D-6E8A-4147-A177-3AD203B41FA5}">
                          <a16:colId xmlns:a16="http://schemas.microsoft.com/office/drawing/2014/main" val="11279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280"/>
                        </a:ext>
                      </a:extLst>
                    </a:gridCol>
                  </a:tblGrid>
                  <a:tr h="71212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672" name="yt_table_15672" descr="{&quot;rangeId&quot;:5,&quot;type&quot;:&quot;Option&quot;}" title="H_64.4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8626836"/>
                  </p:ext>
                </p:extLst>
              </p:nvPr>
            </p:nvGraphicFramePr>
            <p:xfrm>
              <a:off x="540047" y="1324113"/>
              <a:ext cx="8394002" cy="818706"/>
            </p:xfrm>
            <a:graphic>
              <a:graphicData uri="http://schemas.openxmlformats.org/drawingml/2006/table">
                <a:tbl>
                  <a:tblPr/>
                  <a:tblGrid>
                    <a:gridCol w="2237232">
                      <a:extLst>
                        <a:ext uri="{9D8B030D-6E8A-4147-A177-3AD203B41FA5}">
                          <a16:colId xmlns:a16="http://schemas.microsoft.com/office/drawing/2014/main" val="11277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1278"/>
                        </a:ext>
                      </a:extLst>
                    </a:gridCol>
                    <a:gridCol w="2381123">
                      <a:extLst>
                        <a:ext uri="{9D8B030D-6E8A-4147-A177-3AD203B41FA5}">
                          <a16:colId xmlns:a16="http://schemas.microsoft.com/office/drawing/2014/main" val="11279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1280"/>
                        </a:ext>
                      </a:extLst>
                    </a:gridCol>
                  </a:tblGrid>
                  <a:tr h="8187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5477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000" r="-175477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205" r="-65128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2520" b="-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73" name="yt_shape_15673"/>
              <p:cNvSpPr txBox="1"/>
              <p:nvPr/>
            </p:nvSpPr>
            <p:spPr>
              <a:xfrm>
                <a:off x="540120" y="2193620"/>
                <a:ext cx="11111999" cy="828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是某三角形三边的长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1ff9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673" name="yt_shape_1567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193620"/>
                <a:ext cx="11111999" cy="828560"/>
              </a:xfrm>
              <a:prstGeom prst="rect">
                <a:avLst/>
              </a:prstGeom>
              <a:blipFill>
                <a:blip r:embed="rId3"/>
                <a:stretch>
                  <a:fillRect l="-1701" t="-8824" b="-21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675" name="yt_table_15675" title="H_63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846362"/>
              </p:ext>
            </p:extLst>
          </p:nvPr>
        </p:nvGraphicFramePr>
        <p:xfrm>
          <a:off x="540047" y="3072979"/>
          <a:ext cx="6457252" cy="804672"/>
        </p:xfrm>
        <a:graphic>
          <a:graphicData uri="http://schemas.openxmlformats.org/drawingml/2006/table">
            <a:tbl>
              <a:tblPr/>
              <a:tblGrid>
                <a:gridCol w="4468114">
                  <a:extLst>
                    <a:ext uri="{9D8B030D-6E8A-4147-A177-3AD203B41FA5}">
                      <a16:colId xmlns:a16="http://schemas.microsoft.com/office/drawing/2014/main" val="11281"/>
                    </a:ext>
                  </a:extLst>
                </a:gridCol>
                <a:gridCol w="1989138">
                  <a:extLst>
                    <a:ext uri="{9D8B030D-6E8A-4147-A177-3AD203B41FA5}">
                      <a16:colId xmlns:a16="http://schemas.microsoft.com/office/drawing/2014/main" val="11282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5"/>
                  </a:ext>
                </a:extLst>
              </a:tr>
              <a:tr h="371387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677" name="yt_shape_15677"/>
              <p:cNvSpPr txBox="1"/>
              <p:nvPr/>
            </p:nvSpPr>
            <p:spPr>
              <a:xfrm>
                <a:off x="540119" y="3928452"/>
                <a:ext cx="11492915" cy="2266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邵阳武冈实中单元卷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在实数范围内有意义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46.83504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46.83504,isEnd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隆回县期末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对于正实数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24ec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有意义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677" name="yt_shape_15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28452"/>
                <a:ext cx="11492915" cy="2266583"/>
              </a:xfrm>
              <a:prstGeom prst="rect">
                <a:avLst/>
              </a:prstGeom>
              <a:blipFill>
                <a:blip r:embed="rId4"/>
                <a:stretch>
                  <a:fillRect l="-1645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161C9AF-E6D1-ED4E-7C16-F7D11F5B72EC}"/>
              </a:ext>
            </a:extLst>
          </p:cNvPr>
          <p:cNvSpPr txBox="1"/>
          <p:nvPr/>
        </p:nvSpPr>
        <p:spPr>
          <a:xfrm>
            <a:off x="5936389" y="853392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3D01BD-A9A9-3E86-47E2-CB902AE0F60F}"/>
              </a:ext>
            </a:extLst>
          </p:cNvPr>
          <p:cNvSpPr txBox="1"/>
          <p:nvPr/>
        </p:nvSpPr>
        <p:spPr>
          <a:xfrm>
            <a:off x="1669309" y="2597855"/>
            <a:ext cx="400748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68B255-3ED7-7A33-5D0E-66EFE130F915}"/>
              </a:ext>
            </a:extLst>
          </p:cNvPr>
          <p:cNvSpPr txBox="1"/>
          <p:nvPr/>
        </p:nvSpPr>
        <p:spPr>
          <a:xfrm>
            <a:off x="11195607" y="4036008"/>
            <a:ext cx="410274" cy="6884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81053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6147C8-4ABC-2532-A537-F708D72B0234}"/>
              </a:ext>
            </a:extLst>
          </p:cNvPr>
          <p:cNvSpPr txBox="1"/>
          <p:nvPr/>
        </p:nvSpPr>
        <p:spPr>
          <a:xfrm>
            <a:off x="450108" y="4476451"/>
            <a:ext cx="942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9AB38C-F3E0-D6B6-92E8-73245E3124FC}"/>
              </a:ext>
            </a:extLst>
          </p:cNvPr>
          <p:cNvSpPr txBox="1"/>
          <p:nvPr/>
        </p:nvSpPr>
        <p:spPr>
          <a:xfrm>
            <a:off x="2204296" y="5323033"/>
            <a:ext cx="942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AFA394-E70A-B6B0-B4CD-F3D92749F7E2}"/>
              </a:ext>
            </a:extLst>
          </p:cNvPr>
          <p:cNvSpPr txBox="1"/>
          <p:nvPr/>
        </p:nvSpPr>
        <p:spPr>
          <a:xfrm>
            <a:off x="7856558" y="5725370"/>
            <a:ext cx="1629473" cy="49455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3" name="yt_shape_15683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二次根式的化简及运算</a:t>
            </a:r>
          </a:p>
        </p:txBody>
      </p:sp>
      <p:sp>
        <p:nvSpPr>
          <p:cNvPr id="15684" name="yt_shape_15684"/>
          <p:cNvSpPr txBox="1"/>
          <p:nvPr/>
        </p:nvSpPr>
        <p:spPr>
          <a:xfrm>
            <a:off x="540000" y="1395205"/>
            <a:ext cx="85151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下列各组二次根式中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可以进行加减合并的一组是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85" name="yt_table_15685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2512728"/>
                  </p:ext>
                </p:extLst>
              </p:nvPr>
            </p:nvGraphicFramePr>
            <p:xfrm>
              <a:off x="540047" y="1874508"/>
              <a:ext cx="7117779" cy="1046862"/>
            </p:xfrm>
            <a:graphic>
              <a:graphicData uri="http://schemas.openxmlformats.org/drawingml/2006/table">
                <a:tbl>
                  <a:tblPr/>
                  <a:tblGrid>
                    <a:gridCol w="4669600">
                      <a:extLst>
                        <a:ext uri="{9D8B030D-6E8A-4147-A177-3AD203B41FA5}">
                          <a16:colId xmlns:a16="http://schemas.microsoft.com/office/drawing/2014/main" val="11283"/>
                        </a:ext>
                      </a:extLst>
                    </a:gridCol>
                    <a:gridCol w="2448179">
                      <a:extLst>
                        <a:ext uri="{9D8B030D-6E8A-4147-A177-3AD203B41FA5}">
                          <a16:colId xmlns:a16="http://schemas.microsoft.com/office/drawing/2014/main" val="112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685" name="yt_table_15685" descr="{&quot;rangeId&quot;:9,&quot;type&quot;:&quot;Option&quot;}" title="H_72.9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32512728"/>
                  </p:ext>
                </p:extLst>
              </p:nvPr>
            </p:nvGraphicFramePr>
            <p:xfrm>
              <a:off x="540047" y="1874508"/>
              <a:ext cx="7117779" cy="926783"/>
            </p:xfrm>
            <a:graphic>
              <a:graphicData uri="http://schemas.openxmlformats.org/drawingml/2006/table">
                <a:tbl>
                  <a:tblPr/>
                  <a:tblGrid>
                    <a:gridCol w="4669600">
                      <a:extLst>
                        <a:ext uri="{9D8B030D-6E8A-4147-A177-3AD203B41FA5}">
                          <a16:colId xmlns:a16="http://schemas.microsoft.com/office/drawing/2014/main" val="11283"/>
                        </a:ext>
                      </a:extLst>
                    </a:gridCol>
                    <a:gridCol w="2448179">
                      <a:extLst>
                        <a:ext uri="{9D8B030D-6E8A-4147-A177-3AD203B41FA5}">
                          <a16:colId xmlns:a16="http://schemas.microsoft.com/office/drawing/2014/main" val="11284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7" r="-52412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0796" t="-2597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52412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0796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686" name="yt_shape_15686"/>
          <p:cNvSpPr txBox="1"/>
          <p:nvPr/>
        </p:nvSpPr>
        <p:spPr>
          <a:xfrm>
            <a:off x="540000" y="2851874"/>
            <a:ext cx="65322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87" name="yt_table_15687" title="H_94.8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143287"/>
                  </p:ext>
                </p:extLst>
              </p:nvPr>
            </p:nvGraphicFramePr>
            <p:xfrm>
              <a:off x="540047" y="3331177"/>
              <a:ext cx="7057454" cy="1309371"/>
            </p:xfrm>
            <a:graphic>
              <a:graphicData uri="http://schemas.openxmlformats.org/drawingml/2006/table">
                <a:tbl>
                  <a:tblPr/>
                  <a:tblGrid>
                    <a:gridCol w="4669600">
                      <a:extLst>
                        <a:ext uri="{9D8B030D-6E8A-4147-A177-3AD203B41FA5}">
                          <a16:colId xmlns:a16="http://schemas.microsoft.com/office/drawing/2014/main" val="11285"/>
                        </a:ext>
                      </a:extLst>
                    </a:gridCol>
                    <a:gridCol w="2387854">
                      <a:extLst>
                        <a:ext uri="{9D8B030D-6E8A-4147-A177-3AD203B41FA5}">
                          <a16:colId xmlns:a16="http://schemas.microsoft.com/office/drawing/2014/main" val="112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14</m:t>
                                      </m:r>
                                    </m:e>
                                  </m:rad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21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2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687" name="yt_table_15687" descr="{&quot;rangeId&quot;:10,&quot;type&quot;:&quot;Option&quot;}" title="H_94.8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143287"/>
                  </p:ext>
                </p:extLst>
              </p:nvPr>
            </p:nvGraphicFramePr>
            <p:xfrm>
              <a:off x="540047" y="3331177"/>
              <a:ext cx="7057454" cy="1204341"/>
            </p:xfrm>
            <a:graphic>
              <a:graphicData uri="http://schemas.openxmlformats.org/drawingml/2006/table">
                <a:tbl>
                  <a:tblPr/>
                  <a:tblGrid>
                    <a:gridCol w="4669600">
                      <a:extLst>
                        <a:ext uri="{9D8B030D-6E8A-4147-A177-3AD203B41FA5}">
                          <a16:colId xmlns:a16="http://schemas.microsoft.com/office/drawing/2014/main" val="11285"/>
                        </a:ext>
                      </a:extLst>
                    </a:gridCol>
                    <a:gridCol w="2387854">
                      <a:extLst>
                        <a:ext uri="{9D8B030D-6E8A-4147-A177-3AD203B41FA5}">
                          <a16:colId xmlns:a16="http://schemas.microsoft.com/office/drawing/2014/main" val="1128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51108" b="-1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663" t="-3947" b="-178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19"/>
                      </a:ext>
                    </a:extLst>
                  </a:tr>
                  <a:tr h="7421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4228" r="-51108" b="-105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663" t="-64228" b="-105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88" name="yt_shape_15688"/>
              <p:cNvSpPr txBox="1"/>
              <p:nvPr/>
            </p:nvSpPr>
            <p:spPr>
              <a:xfrm>
                <a:off x="540119" y="4586040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广东省中考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367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688" name="yt_shape_1568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86040"/>
                <a:ext cx="11492915" cy="953915"/>
              </a:xfrm>
              <a:prstGeom prst="rect">
                <a:avLst/>
              </a:prstGeom>
              <a:blipFill>
                <a:blip r:embed="rId4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90" name="yt_table_15690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2589262"/>
                  </p:ext>
                </p:extLst>
              </p:nvPr>
            </p:nvGraphicFramePr>
            <p:xfrm>
              <a:off x="540047" y="5590743"/>
              <a:ext cx="8559420" cy="52031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287"/>
                        </a:ext>
                      </a:extLst>
                    </a:gridCol>
                    <a:gridCol w="2627757">
                      <a:extLst>
                        <a:ext uri="{9D8B030D-6E8A-4147-A177-3AD203B41FA5}">
                          <a16:colId xmlns:a16="http://schemas.microsoft.com/office/drawing/2014/main" val="1128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1289"/>
                        </a:ext>
                      </a:extLst>
                    </a:gridCol>
                    <a:gridCol w="1713040">
                      <a:extLst>
                        <a:ext uri="{9D8B030D-6E8A-4147-A177-3AD203B41FA5}">
                          <a16:colId xmlns:a16="http://schemas.microsoft.com/office/drawing/2014/main" val="112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9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2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690" name="yt_table_15690" descr="{&quot;rangeId&quot;:11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2589262"/>
                  </p:ext>
                </p:extLst>
              </p:nvPr>
            </p:nvGraphicFramePr>
            <p:xfrm>
              <a:off x="540047" y="5590743"/>
              <a:ext cx="8559420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1287"/>
                        </a:ext>
                      </a:extLst>
                    </a:gridCol>
                    <a:gridCol w="2627757">
                      <a:extLst>
                        <a:ext uri="{9D8B030D-6E8A-4147-A177-3AD203B41FA5}">
                          <a16:colId xmlns:a16="http://schemas.microsoft.com/office/drawing/2014/main" val="11288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1289"/>
                        </a:ext>
                      </a:extLst>
                    </a:gridCol>
                    <a:gridCol w="1713040">
                      <a:extLst>
                        <a:ext uri="{9D8B030D-6E8A-4147-A177-3AD203B41FA5}">
                          <a16:colId xmlns:a16="http://schemas.microsoft.com/office/drawing/2014/main" val="1129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77726" t="-2632" r="-148260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00000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519634" title="H_25.973701">
            <a:extLst>
              <a:ext uri="{FF2B5EF4-FFF2-40B4-BE49-F238E27FC236}">
                <a16:creationId xmlns:a16="http://schemas.microsoft.com/office/drawing/2014/main" id="{F61E4E1E-119A-A255-2123-9E512F1115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E30DA5-C7F4-AD02-922E-3FAF722398D1}"/>
              </a:ext>
            </a:extLst>
          </p:cNvPr>
          <p:cNvSpPr txBox="1"/>
          <p:nvPr/>
        </p:nvSpPr>
        <p:spPr>
          <a:xfrm>
            <a:off x="80699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493747-873D-2722-ACB8-F68320E46D6E}"/>
              </a:ext>
            </a:extLst>
          </p:cNvPr>
          <p:cNvSpPr txBox="1"/>
          <p:nvPr/>
        </p:nvSpPr>
        <p:spPr>
          <a:xfrm>
            <a:off x="6088789" y="28050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99467B-C3DD-6CEC-7797-E1D24D7AC377}"/>
              </a:ext>
            </a:extLst>
          </p:cNvPr>
          <p:cNvSpPr txBox="1"/>
          <p:nvPr/>
        </p:nvSpPr>
        <p:spPr>
          <a:xfrm>
            <a:off x="1974108" y="50595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91" name="yt_shape_15691"/>
              <p:cNvSpPr txBox="1"/>
              <p:nvPr/>
            </p:nvSpPr>
            <p:spPr>
              <a:xfrm>
                <a:off x="540119" y="900000"/>
                <a:ext cx="11492915" cy="44688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若计算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则无理数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的值可以是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99662IsAddLine,isEnd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写出一个符合条件的即可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常德市中考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4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	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　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14400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120.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91" name="yt_shape_156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68852"/>
              </a:xfrm>
              <a:prstGeom prst="rect">
                <a:avLst/>
              </a:prstGeom>
              <a:blipFill>
                <a:blip r:embed="rId2"/>
                <a:stretch>
                  <a:fillRect l="-1645" t="-546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5B4750-9CD2-1BC5-F01A-A8E54980C61C}"/>
                  </a:ext>
                </a:extLst>
              </p:cNvPr>
              <p:cNvSpPr txBox="1"/>
              <p:nvPr/>
            </p:nvSpPr>
            <p:spPr>
              <a:xfrm>
                <a:off x="10982166" y="1067278"/>
                <a:ext cx="64376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99662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5B4750-9CD2-1BC5-F01A-A8E54980C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82166" y="1067278"/>
                <a:ext cx="643763" cy="615392"/>
              </a:xfrm>
              <a:prstGeom prst="rect">
                <a:avLst/>
              </a:prstGeom>
              <a:blipFill>
                <a:blip r:embed="rId3"/>
                <a:stretch>
                  <a:fillRect t="-4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998958D-A4E1-6C63-48A3-B4E0D38F6D89}"/>
              </a:ext>
            </a:extLst>
          </p:cNvPr>
          <p:cNvCxnSpPr/>
          <p:nvPr/>
        </p:nvCxnSpPr>
        <p:spPr>
          <a:xfrm>
            <a:off x="10795496" y="1440830"/>
            <a:ext cx="81616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F9E5FC6E-20D8-AEC9-AA71-2923CBD35F66}"/>
              </a:ext>
            </a:extLst>
          </p:cNvPr>
          <p:cNvSpPr txBox="1"/>
          <p:nvPr/>
        </p:nvSpPr>
        <p:spPr>
          <a:xfrm>
            <a:off x="450108" y="137497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9A34DDA-CC94-906C-C834-524CD4D8CD79}"/>
                  </a:ext>
                </a:extLst>
              </p:cNvPr>
              <p:cNvSpPr txBox="1"/>
              <p:nvPr/>
            </p:nvSpPr>
            <p:spPr>
              <a:xfrm>
                <a:off x="7016389" y="1850462"/>
                <a:ext cx="1100964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A9A34DDA-CC94-906C-C834-524CD4D8CD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6389" y="1850462"/>
                <a:ext cx="1100964" cy="1061161"/>
              </a:xfrm>
              <a:prstGeom prst="rect">
                <a:avLst/>
              </a:prstGeom>
              <a:blipFill>
                <a:blip r:embed="rId4"/>
                <a:stretch>
                  <a:fillRect l="-8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00250E3-5D40-262D-DBB0-6FD82CFD1139}"/>
              </a:ext>
            </a:extLst>
          </p:cNvPr>
          <p:cNvCxnSpPr/>
          <p:nvPr/>
        </p:nvCxnSpPr>
        <p:spPr>
          <a:xfrm>
            <a:off x="6824671" y="2636912"/>
            <a:ext cx="12257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D788679-9118-FB6C-3BA8-864AEA17FED4}"/>
                  </a:ext>
                </a:extLst>
              </p:cNvPr>
              <p:cNvSpPr txBox="1"/>
              <p:nvPr/>
            </p:nvSpPr>
            <p:spPr>
              <a:xfrm>
                <a:off x="450108" y="3813818"/>
                <a:ext cx="349865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, 'hasSerialNum': 1, 'mathAnswerShape': 1}">
                <a:extLst>
                  <a:ext uri="{FF2B5EF4-FFF2-40B4-BE49-F238E27FC236}">
                    <a16:creationId xmlns:a16="http://schemas.microsoft.com/office/drawing/2014/main" id="{0D788679-9118-FB6C-3BA8-864AEA17F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3818"/>
                <a:ext cx="3498659" cy="613931"/>
              </a:xfrm>
              <a:prstGeom prst="rect">
                <a:avLst/>
              </a:prstGeom>
              <a:blipFill>
                <a:blip r:embed="rId5"/>
                <a:stretch>
                  <a:fillRect l="-2787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5AD7CF-59CC-DAD5-5365-D6B817A61B0B}"/>
                  </a:ext>
                </a:extLst>
              </p:cNvPr>
              <p:cNvSpPr txBox="1"/>
              <p:nvPr/>
            </p:nvSpPr>
            <p:spPr>
              <a:xfrm>
                <a:off x="1631504" y="4273432"/>
                <a:ext cx="16216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5AD7CF-59CC-DAD5-5365-D6B817A61B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273432"/>
                <a:ext cx="1621664" cy="613931"/>
              </a:xfrm>
              <a:prstGeom prst="rect">
                <a:avLst/>
              </a:prstGeom>
              <a:blipFill>
                <a:blip r:embed="rId6"/>
                <a:stretch>
                  <a:fillRect l="-6015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22B11E0-EB65-80BE-9AD2-4BC4F358FB85}"/>
              </a:ext>
            </a:extLst>
          </p:cNvPr>
          <p:cNvSpPr txBox="1"/>
          <p:nvPr/>
        </p:nvSpPr>
        <p:spPr>
          <a:xfrm>
            <a:off x="1631504" y="4793751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700" name="yt_shape_15700"/>
              <p:cNvSpPr txBox="1"/>
              <p:nvPr/>
            </p:nvSpPr>
            <p:spPr>
              <a:xfrm>
                <a:off x="263352" y="904498"/>
                <a:ext cx="2760628" cy="437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700" name="yt_shape_15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52" y="904498"/>
                <a:ext cx="2760628" cy="4374659"/>
              </a:xfrm>
              <a:prstGeom prst="rect">
                <a:avLst/>
              </a:prstGeom>
              <a:blipFill>
                <a:blip r:embed="rId2"/>
                <a:stretch>
                  <a:fillRect l="-662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30384B-2BE2-F96D-E491-192051E7B767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2914016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2130384B-2BE2-F96D-E491-192051E7B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2914016" cy="1061161"/>
              </a:xfrm>
              <a:prstGeom prst="rect">
                <a:avLst/>
              </a:prstGeom>
              <a:blipFill>
                <a:blip r:embed="rId3"/>
                <a:stretch>
                  <a:fillRect l="-3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D6E59A-C135-F691-ACC7-56BE521A6FF6}"/>
                  </a:ext>
                </a:extLst>
              </p:cNvPr>
              <p:cNvSpPr txBox="1"/>
              <p:nvPr/>
            </p:nvSpPr>
            <p:spPr>
              <a:xfrm>
                <a:off x="1658764" y="2760351"/>
                <a:ext cx="1428560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÷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D6E59A-C135-F691-ACC7-56BE521A6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764" y="2760351"/>
                <a:ext cx="1428560" cy="1061162"/>
              </a:xfrm>
              <a:prstGeom prst="rect">
                <a:avLst/>
              </a:prstGeom>
              <a:blipFill>
                <a:blip r:embed="rId4"/>
                <a:stretch>
                  <a:fillRect l="-6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51731FF-01E6-C3A6-57F8-EE78BFF3759F}"/>
                  </a:ext>
                </a:extLst>
              </p:cNvPr>
              <p:cNvSpPr txBox="1"/>
              <p:nvPr/>
            </p:nvSpPr>
            <p:spPr>
              <a:xfrm>
                <a:off x="1658764" y="3727901"/>
                <a:ext cx="1419035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51731FF-01E6-C3A6-57F8-EE78BFF37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764" y="3727901"/>
                <a:ext cx="1419035" cy="1061161"/>
              </a:xfrm>
              <a:prstGeom prst="rect">
                <a:avLst/>
              </a:prstGeom>
              <a:blipFill>
                <a:blip r:embed="rId5"/>
                <a:stretch>
                  <a:fillRect l="-6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6347B4-CCF0-5E4F-D597-AA24D9644450}"/>
                  </a:ext>
                </a:extLst>
              </p:cNvPr>
              <p:cNvSpPr txBox="1"/>
              <p:nvPr/>
            </p:nvSpPr>
            <p:spPr>
              <a:xfrm>
                <a:off x="1658764" y="4695450"/>
                <a:ext cx="10247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6347B4-CCF0-5E4F-D597-AA24D96444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764" y="4695450"/>
                <a:ext cx="1024764" cy="555765"/>
              </a:xfrm>
              <a:prstGeom prst="rect">
                <a:avLst/>
              </a:prstGeom>
              <a:blipFill>
                <a:blip r:embed="rId6"/>
                <a:stretch>
                  <a:fillRect l="-8929" r="-10119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05" name="yt_shape_15705"/>
              <p:cNvSpPr txBox="1"/>
              <p:nvPr/>
            </p:nvSpPr>
            <p:spPr>
              <a:xfrm>
                <a:off x="540000" y="900000"/>
                <a:ext cx="5566139" cy="35033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05" name="yt_shape_15705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66139" cy="3503331"/>
              </a:xfrm>
              <a:prstGeom prst="rect">
                <a:avLst/>
              </a:prstGeom>
              <a:blipFill>
                <a:blip r:embed="rId2"/>
                <a:stretch>
                  <a:fillRect l="-3395" t="-1568" b="-4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EC3983-6616-F822-C8C7-007368B99E3D}"/>
                  </a:ext>
                </a:extLst>
              </p:cNvPr>
              <p:cNvSpPr txBox="1"/>
              <p:nvPr/>
            </p:nvSpPr>
            <p:spPr>
              <a:xfrm>
                <a:off x="449989" y="2296232"/>
                <a:ext cx="56923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57EC3983-6616-F822-C8C7-007368B99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6232"/>
                <a:ext cx="5692394" cy="615391"/>
              </a:xfrm>
              <a:prstGeom prst="rect">
                <a:avLst/>
              </a:prstGeom>
              <a:blipFill>
                <a:blip r:embed="rId3"/>
                <a:stretch>
                  <a:fillRect l="-171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080A79-E43E-BA1B-26B7-50B6862930A0}"/>
                  </a:ext>
                </a:extLst>
              </p:cNvPr>
              <p:cNvSpPr txBox="1"/>
              <p:nvPr/>
            </p:nvSpPr>
            <p:spPr>
              <a:xfrm>
                <a:off x="1703512" y="2878966"/>
                <a:ext cx="35523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080A79-E43E-BA1B-26B7-50B6862930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878966"/>
                <a:ext cx="3552317" cy="615392"/>
              </a:xfrm>
              <a:prstGeom prst="rect">
                <a:avLst/>
              </a:prstGeom>
              <a:blipFill>
                <a:blip r:embed="rId4"/>
                <a:stretch>
                  <a:fillRect l="-257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4819A5-D7BF-0B9B-DF1A-90A06E8FD34A}"/>
                  </a:ext>
                </a:extLst>
              </p:cNvPr>
              <p:cNvSpPr txBox="1"/>
              <p:nvPr/>
            </p:nvSpPr>
            <p:spPr>
              <a:xfrm>
                <a:off x="1703512" y="3400746"/>
                <a:ext cx="386359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4819A5-D7BF-0B9B-DF1A-90A06E8FD3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400746"/>
                <a:ext cx="3863594" cy="615391"/>
              </a:xfrm>
              <a:prstGeom prst="rect">
                <a:avLst/>
              </a:prstGeom>
              <a:blipFill>
                <a:blip r:embed="rId5"/>
                <a:stretch>
                  <a:fillRect l="-236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30FCD2-BF3B-4C27-34B9-BA9F289FA595}"/>
                  </a:ext>
                </a:extLst>
              </p:cNvPr>
              <p:cNvSpPr txBox="1"/>
              <p:nvPr/>
            </p:nvSpPr>
            <p:spPr>
              <a:xfrm>
                <a:off x="1703512" y="3922525"/>
                <a:ext cx="16343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30FCD2-BF3B-4C27-34B9-BA9F289FA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922525"/>
                <a:ext cx="1634363" cy="554686"/>
              </a:xfrm>
              <a:prstGeom prst="rect">
                <a:avLst/>
              </a:prstGeom>
              <a:blipFill>
                <a:blip r:embed="rId6"/>
                <a:stretch>
                  <a:fillRect l="-5576" r="-5948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09" name="yt_shape_15709"/>
              <p:cNvSpPr txBox="1"/>
              <p:nvPr/>
            </p:nvSpPr>
            <p:spPr>
              <a:xfrm>
                <a:off x="540000" y="900000"/>
                <a:ext cx="10025501" cy="49296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邵阳新邵县期末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09" name="yt_shape_15709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25501" cy="4929619"/>
              </a:xfrm>
              <a:prstGeom prst="rect">
                <a:avLst/>
              </a:prstGeom>
              <a:blipFill>
                <a:blip r:embed="rId2"/>
                <a:stretch>
                  <a:fillRect l="-1886" r="-852" b="-2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57FF64-104F-31DD-198A-23C45B88E29C}"/>
                  </a:ext>
                </a:extLst>
              </p:cNvPr>
              <p:cNvSpPr txBox="1"/>
              <p:nvPr/>
            </p:nvSpPr>
            <p:spPr>
              <a:xfrm>
                <a:off x="449989" y="1820744"/>
                <a:ext cx="477151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D157FF64-104F-31DD-198A-23C45B88E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20744"/>
                <a:ext cx="4771517" cy="615391"/>
              </a:xfrm>
              <a:prstGeom prst="rect">
                <a:avLst/>
              </a:prstGeom>
              <a:blipFill>
                <a:blip r:embed="rId3"/>
                <a:stretch>
                  <a:fillRect l="-2043" r="-178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A26F27-A5BF-8000-60B6-FB863B833333}"/>
                  </a:ext>
                </a:extLst>
              </p:cNvPr>
              <p:cNvSpPr txBox="1"/>
              <p:nvPr/>
            </p:nvSpPr>
            <p:spPr>
              <a:xfrm>
                <a:off x="1686064" y="2342523"/>
                <a:ext cx="232664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A26F27-A5BF-8000-60B6-FB863B8333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6064" y="2342523"/>
                <a:ext cx="2326641" cy="615392"/>
              </a:xfrm>
              <a:prstGeom prst="rect">
                <a:avLst/>
              </a:prstGeom>
              <a:blipFill>
                <a:blip r:embed="rId4"/>
                <a:stretch>
                  <a:fillRect l="-4199" r="-393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E50246-67EC-2BFA-1B4F-28B43ADD3C8D}"/>
                  </a:ext>
                </a:extLst>
              </p:cNvPr>
              <p:cNvSpPr txBox="1"/>
              <p:nvPr/>
            </p:nvSpPr>
            <p:spPr>
              <a:xfrm>
                <a:off x="1686064" y="2864303"/>
                <a:ext cx="148196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E50246-67EC-2BFA-1B4F-28B43ADD3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6064" y="2864303"/>
                <a:ext cx="1481964" cy="615391"/>
              </a:xfrm>
              <a:prstGeom prst="rect">
                <a:avLst/>
              </a:prstGeom>
              <a:blipFill>
                <a:blip r:embed="rId5"/>
                <a:stretch>
                  <a:fillRect l="-6584" r="-658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E02AF1-EEDE-B6DF-2E9C-84073F47A3D3}"/>
                  </a:ext>
                </a:extLst>
              </p:cNvPr>
              <p:cNvSpPr txBox="1"/>
              <p:nvPr/>
            </p:nvSpPr>
            <p:spPr>
              <a:xfrm>
                <a:off x="449989" y="4087757"/>
                <a:ext cx="4671314" cy="7963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}">
                <a:extLst>
                  <a:ext uri="{FF2B5EF4-FFF2-40B4-BE49-F238E27FC236}">
                    <a16:creationId xmlns:a16="http://schemas.microsoft.com/office/drawing/2014/main" id="{30E02AF1-EEDE-B6DF-2E9C-84073F47A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7757"/>
                <a:ext cx="4671314" cy="796303"/>
              </a:xfrm>
              <a:prstGeom prst="rect">
                <a:avLst/>
              </a:prstGeom>
              <a:blipFill>
                <a:blip r:embed="rId6"/>
                <a:stretch>
                  <a:fillRect l="-2089" r="-1958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CFEC97-A65D-3FCB-A692-23F307D6D1D8}"/>
                  </a:ext>
                </a:extLst>
              </p:cNvPr>
              <p:cNvSpPr txBox="1"/>
              <p:nvPr/>
            </p:nvSpPr>
            <p:spPr>
              <a:xfrm>
                <a:off x="1686064" y="4790448"/>
                <a:ext cx="35458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CFEC97-A65D-3FCB-A692-23F307D6D1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6064" y="4790448"/>
                <a:ext cx="3545840" cy="613931"/>
              </a:xfrm>
              <a:prstGeom prst="rect">
                <a:avLst/>
              </a:prstGeom>
              <a:blipFill>
                <a:blip r:embed="rId7"/>
                <a:stretch>
                  <a:fillRect l="-2754" r="-258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8D7EE76-3360-B52D-2124-C5C9AD9AD03C}"/>
              </a:ext>
            </a:extLst>
          </p:cNvPr>
          <p:cNvSpPr txBox="1"/>
          <p:nvPr/>
        </p:nvSpPr>
        <p:spPr>
          <a:xfrm>
            <a:off x="1686064" y="531076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641</Words>
  <Application>Microsoft Office PowerPoint</Application>
  <PresentationFormat>宽屏</PresentationFormat>
  <Paragraphs>157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,isEnd</vt:lpstr>
      <vt:lpstr>_⨹_1_81053</vt:lpstr>
      <vt:lpstr>_⨹_1_924ec,isEnd</vt:lpstr>
      <vt:lpstr>_⨹_1_99662</vt:lpstr>
      <vt:lpstr>_⨹_1_99662IsAddLine,isEnd</vt:lpstr>
      <vt:lpstr>_⨹_1_a1ff9</vt:lpstr>
      <vt:lpstr>_⨹_1_a367b</vt:lpstr>
      <vt:lpstr>_⨹_1_b3791,isEnd</vt:lpstr>
      <vt:lpstr>_⨹_17_cf6a7</vt:lpstr>
      <vt:lpstr>Finished</vt:lpstr>
      <vt:lpstr>IsAddLine</vt:lpstr>
      <vt:lpstr>W:3.755039,H:46.83504,isEnd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2024-04-28T05:30:53Z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