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5" r:id="rId4"/>
    <p:sldId id="353" r:id="rId5"/>
    <p:sldId id="352" r:id="rId6"/>
    <p:sldId id="351" r:id="rId7"/>
    <p:sldId id="350" r:id="rId8"/>
    <p:sldId id="348" r:id="rId9"/>
    <p:sldId id="347" r:id="rId10"/>
    <p:sldId id="346" r:id="rId11"/>
    <p:sldId id="345" r:id="rId12"/>
    <p:sldId id="344" r:id="rId13"/>
    <p:sldId id="342" r:id="rId14"/>
    <p:sldId id="341" r:id="rId15"/>
    <p:sldId id="340" r:id="rId16"/>
    <p:sldId id="339" r:id="rId17"/>
    <p:sldId id="337" r:id="rId18"/>
    <p:sldId id="336" r:id="rId19"/>
    <p:sldId id="335" r:id="rId20"/>
    <p:sldId id="334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19"/>
          <a:stretch>
            <a:fillRect/>
          </a:stretch>
        </p:blipFill>
        <p:spPr>
          <a:xfrm>
            <a:off x="3503930" y="2708910"/>
            <a:ext cx="5808435" cy="1045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3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05990" y="1868170"/>
            <a:ext cx="1587500" cy="85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62857" y="3076850"/>
            <a:ext cx="1028571" cy="304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43809" y="4467384"/>
            <a:ext cx="866666" cy="29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43809" y="5515047"/>
            <a:ext cx="247619" cy="29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71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1930839"/>
            <a:ext cx="457142" cy="28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478855"/>
            <a:ext cx="10800000" cy="3720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701415" y="5128260"/>
            <a:ext cx="2952750" cy="9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54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4946" y="3647305"/>
            <a:ext cx="5902286" cy="323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4946" y="4285190"/>
            <a:ext cx="4502873" cy="323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4946" y="4932595"/>
            <a:ext cx="4150639" cy="333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5426" y="5580000"/>
            <a:ext cx="3884085" cy="333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53025" y="6227404"/>
            <a:ext cx="4055441" cy="333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5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3004185"/>
            <a:ext cx="434657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653082"/>
            <a:ext cx="3285714" cy="343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4311650"/>
            <a:ext cx="425767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9523" y="2972000"/>
            <a:ext cx="6438095" cy="32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9523" y="3619619"/>
            <a:ext cx="5380952" cy="31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29523" y="4257714"/>
            <a:ext cx="4847618" cy="33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67865" y="4944745"/>
            <a:ext cx="410527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29765" y="5934075"/>
            <a:ext cx="595439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8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01115" y="2976245"/>
            <a:ext cx="5850890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025" y="3933640"/>
            <a:ext cx="10800000" cy="1389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1262929" y="4173167"/>
            <a:ext cx="3523809" cy="277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62929" y="4786359"/>
            <a:ext cx="6323809" cy="325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6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3611034"/>
            <a:ext cx="1361904" cy="314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690" y="4287520"/>
            <a:ext cx="5209540" cy="171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3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210945"/>
            <a:ext cx="7282815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221230"/>
            <a:ext cx="7723505" cy="172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4156870"/>
            <a:ext cx="7590476" cy="333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04" y="4805287"/>
            <a:ext cx="3323809" cy="333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5501640"/>
            <a:ext cx="919988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20" grpId="0" animBg="1"/>
      <p:bldP spid="21" grpId="0" animBg="1"/>
      <p:bldP spid="2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24205"/>
            <a:ext cx="10781030" cy="6108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8895" y="4344035"/>
            <a:ext cx="3602990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6995" y="5000625"/>
            <a:ext cx="547624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8895" y="5657215"/>
            <a:ext cx="164465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8420" y="6294120"/>
            <a:ext cx="4287520" cy="3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4" grpId="1" animBg="1"/>
      <p:bldP spid="5" grpId="1" animBg="1"/>
      <p:bldP spid="6" grpId="1" animBg="1"/>
      <p:bldP spid="7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2917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3530415"/>
            <a:ext cx="10800000" cy="3104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01365" y="5106646"/>
            <a:ext cx="533333" cy="286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646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4922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1808601"/>
            <a:ext cx="295238" cy="286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24761" y="4279551"/>
            <a:ext cx="333334" cy="29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0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29360"/>
            <a:ext cx="478028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200848"/>
            <a:ext cx="4895238" cy="323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810509"/>
            <a:ext cx="4009523" cy="323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429696"/>
            <a:ext cx="4523809" cy="333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4086860"/>
            <a:ext cx="2003425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5073015"/>
            <a:ext cx="4126865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  <p:bldP spid="10" grpId="0" animBg="1"/>
      <p:bldP spid="11" grpId="0" bldLvl="0" animBg="1"/>
      <p:bldP spid="1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0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5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81990" y="1109345"/>
            <a:ext cx="3146425" cy="170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3185548"/>
            <a:ext cx="4352380" cy="166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5189192"/>
            <a:ext cx="2266666" cy="314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36905"/>
            <a:ext cx="11008995" cy="6095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9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277110"/>
            <a:ext cx="8199755" cy="91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515067"/>
            <a:ext cx="3657142" cy="342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4170045"/>
            <a:ext cx="435419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5226050"/>
            <a:ext cx="6233795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64210"/>
            <a:ext cx="10699750" cy="6068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2585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765451"/>
            <a:ext cx="8800000" cy="35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2442845"/>
            <a:ext cx="5812790" cy="94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673373"/>
            <a:ext cx="7895238" cy="324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0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53140"/>
            <a:ext cx="6838095" cy="324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91898"/>
            <a:ext cx="5152380" cy="934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059881"/>
            <a:ext cx="2619047" cy="324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2300" y="3689350"/>
            <a:ext cx="272923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318331"/>
            <a:ext cx="4066666" cy="333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2935" y="4956810"/>
            <a:ext cx="544957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5595848"/>
            <a:ext cx="5352380" cy="333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1530" y="3689350"/>
            <a:ext cx="285432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animBg="1"/>
      <p:bldP spid="11" grpId="0" bldLvl="0" animBg="1"/>
      <p:bldP spid="12" grpId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5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1201062"/>
            <a:ext cx="266666" cy="286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8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2297949"/>
            <a:ext cx="295238" cy="28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5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3809" y="1887017"/>
            <a:ext cx="295238" cy="295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62857" y="3936275"/>
            <a:ext cx="266666" cy="295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02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348680"/>
            <a:ext cx="10800000" cy="3581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8948" y="2539205"/>
            <a:ext cx="333334" cy="29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5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1487012"/>
            <a:ext cx="276190" cy="286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24761" y="5073024"/>
            <a:ext cx="333334" cy="286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9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3297817"/>
            <a:ext cx="333333" cy="285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7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20000" y="2572786"/>
            <a:ext cx="1476190" cy="343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24761" y="4306972"/>
            <a:ext cx="428571" cy="295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2024-04-27T02:03:55Z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