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36" r:id="rId6"/>
    <p:sldId id="313" r:id="rId7"/>
    <p:sldId id="316" r:id="rId8"/>
    <p:sldId id="319" r:id="rId9"/>
    <p:sldId id="337" r:id="rId10"/>
    <p:sldId id="320" r:id="rId11"/>
    <p:sldId id="322" r:id="rId12"/>
    <p:sldId id="327" r:id="rId13"/>
    <p:sldId id="330" r:id="rId14"/>
    <p:sldId id="331" r:id="rId15"/>
    <p:sldId id="333" r:id="rId16"/>
    <p:sldId id="334" r:id="rId17"/>
    <p:sldId id="33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9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17" name="yt_image_1491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9" name="yt_shape_14919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二次根式的概念</a:t>
            </a:r>
          </a:p>
        </p:txBody>
      </p:sp>
      <p:sp>
        <p:nvSpPr>
          <p:cNvPr id="14920" name="yt_shape_14920"/>
          <p:cNvSpPr txBox="1"/>
          <p:nvPr/>
        </p:nvSpPr>
        <p:spPr>
          <a:xfrm>
            <a:off x="540000" y="1977370"/>
            <a:ext cx="91307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长沙广益中学单元卷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21" name="yt_table_14921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56909"/>
                  </p:ext>
                </p:extLst>
              </p:nvPr>
            </p:nvGraphicFramePr>
            <p:xfrm>
              <a:off x="540047" y="2456673"/>
              <a:ext cx="8627175" cy="46463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1069"/>
                        </a:ext>
                      </a:extLst>
                    </a:gridCol>
                    <a:gridCol w="2626170">
                      <a:extLst>
                        <a:ext uri="{9D8B030D-6E8A-4147-A177-3AD203B41FA5}">
                          <a16:colId xmlns:a16="http://schemas.microsoft.com/office/drawing/2014/main" val="1107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1071"/>
                        </a:ext>
                      </a:extLst>
                    </a:gridCol>
                    <a:gridCol w="1325182">
                      <a:extLst>
                        <a:ext uri="{9D8B030D-6E8A-4147-A177-3AD203B41FA5}">
                          <a16:colId xmlns:a16="http://schemas.microsoft.com/office/drawing/2014/main" val="11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921" name="yt_table_14921" descr="{&quot;rangeId&quot;:2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56909"/>
                  </p:ext>
                </p:extLst>
              </p:nvPr>
            </p:nvGraphicFramePr>
            <p:xfrm>
              <a:off x="540047" y="2456673"/>
              <a:ext cx="8627175" cy="46463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1069"/>
                        </a:ext>
                      </a:extLst>
                    </a:gridCol>
                    <a:gridCol w="2626170">
                      <a:extLst>
                        <a:ext uri="{9D8B030D-6E8A-4147-A177-3AD203B41FA5}">
                          <a16:colId xmlns:a16="http://schemas.microsoft.com/office/drawing/2014/main" val="11070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1071"/>
                        </a:ext>
                      </a:extLst>
                    </a:gridCol>
                    <a:gridCol w="1325182">
                      <a:extLst>
                        <a:ext uri="{9D8B030D-6E8A-4147-A177-3AD203B41FA5}">
                          <a16:colId xmlns:a16="http://schemas.microsoft.com/office/drawing/2014/main" val="11072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82" r="-267792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327" t="-1282" r="-139211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3613" t="-1282" r="-57068" b="-3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9541" t="-1282" b="-3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4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22" name="yt_shape_14922"/>
              <p:cNvSpPr txBox="1"/>
              <p:nvPr/>
            </p:nvSpPr>
            <p:spPr>
              <a:xfrm>
                <a:off x="540000" y="2971988"/>
                <a:ext cx="10971465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其中二次根式有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922" name="yt_shape_1492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1988"/>
                <a:ext cx="10971465" cy="523285"/>
              </a:xfrm>
              <a:prstGeom prst="rect">
                <a:avLst/>
              </a:prstGeom>
              <a:blipFill>
                <a:blip r:embed="rId4"/>
                <a:stretch>
                  <a:fillRect l="-1723" r="-723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24" name="yt_table_149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418193"/>
              </p:ext>
            </p:extLst>
          </p:nvPr>
        </p:nvGraphicFramePr>
        <p:xfrm>
          <a:off x="540047" y="3546061"/>
          <a:ext cx="871645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73"/>
                    </a:ext>
                  </a:extLst>
                </a:gridCol>
                <a:gridCol w="2626170">
                  <a:extLst>
                    <a:ext uri="{9D8B030D-6E8A-4147-A177-3AD203B41FA5}">
                      <a16:colId xmlns:a16="http://schemas.microsoft.com/office/drawing/2014/main" val="1107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7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</a:tbl>
          </a:graphicData>
        </a:graphic>
      </p:graphicFrame>
      <p:pic>
        <p:nvPicPr>
          <p:cNvPr id="3" name="yt_shape_1714123400554" title="H_26.259764">
            <a:extLst>
              <a:ext uri="{FF2B5EF4-FFF2-40B4-BE49-F238E27FC236}">
                <a16:creationId xmlns:a16="http://schemas.microsoft.com/office/drawing/2014/main" id="{E2BCB3A5-F245-A052-BD2D-46C1014C1E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B8C5E3-0B01-568E-BC50-6DD4F97EAF6A}"/>
              </a:ext>
            </a:extLst>
          </p:cNvPr>
          <p:cNvSpPr txBox="1"/>
          <p:nvPr/>
        </p:nvSpPr>
        <p:spPr>
          <a:xfrm>
            <a:off x="86795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EF41FA-4C9B-4D7B-567F-CC48E4E21A85}"/>
              </a:ext>
            </a:extLst>
          </p:cNvPr>
          <p:cNvSpPr txBox="1"/>
          <p:nvPr/>
        </p:nvSpPr>
        <p:spPr>
          <a:xfrm>
            <a:off x="10502547" y="2925182"/>
            <a:ext cx="383286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2" name="yt_shape_1499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991" name="yt_image_1499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94" name="yt_shape_14994"/>
              <p:cNvSpPr txBox="1"/>
              <p:nvPr/>
            </p:nvSpPr>
            <p:spPr>
              <a:xfrm>
                <a:off x="540000" y="1482165"/>
                <a:ext cx="10063268" cy="7037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994" name="yt_shape_14994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063268" cy="703719"/>
              </a:xfrm>
              <a:prstGeom prst="rect">
                <a:avLst/>
              </a:prstGeom>
              <a:blipFill>
                <a:blip r:embed="rId3"/>
                <a:stretch>
                  <a:fillRect l="-1879" r="-909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96" name="yt_table_149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571"/>
              </p:ext>
            </p:extLst>
          </p:nvPr>
        </p:nvGraphicFramePr>
        <p:xfrm>
          <a:off x="540047" y="2236672"/>
          <a:ext cx="6035993" cy="950976"/>
        </p:xfrm>
        <a:graphic>
          <a:graphicData uri="http://schemas.openxmlformats.org/drawingml/2006/table">
            <a:tbl>
              <a:tblPr/>
              <a:tblGrid>
                <a:gridCol w="3475355">
                  <a:extLst>
                    <a:ext uri="{9D8B030D-6E8A-4147-A177-3AD203B41FA5}">
                      <a16:colId xmlns:a16="http://schemas.microsoft.com/office/drawing/2014/main" val="11089"/>
                    </a:ext>
                  </a:extLst>
                </a:gridCol>
                <a:gridCol w="2560638">
                  <a:extLst>
                    <a:ext uri="{9D8B030D-6E8A-4147-A177-3AD203B41FA5}">
                      <a16:colId xmlns:a16="http://schemas.microsoft.com/office/drawing/2014/main" val="11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998" name="yt_shape_14998"/>
              <p:cNvSpPr txBox="1"/>
              <p:nvPr/>
            </p:nvSpPr>
            <p:spPr>
              <a:xfrm>
                <a:off x="540000" y="3238226"/>
                <a:ext cx="9076459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998" name="yt_shape_1499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8226"/>
                <a:ext cx="9076459" cy="475195"/>
              </a:xfrm>
              <a:prstGeom prst="rect">
                <a:avLst/>
              </a:prstGeom>
              <a:blipFill>
                <a:blip r:embed="rId4"/>
                <a:stretch>
                  <a:fillRect l="-2082" t="-1282" r="-1007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000" name="yt_table_150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55367"/>
              </p:ext>
            </p:extLst>
          </p:nvPr>
        </p:nvGraphicFramePr>
        <p:xfrm>
          <a:off x="540047" y="3764209"/>
          <a:ext cx="5548630" cy="950976"/>
        </p:xfrm>
        <a:graphic>
          <a:graphicData uri="http://schemas.openxmlformats.org/drawingml/2006/table">
            <a:tbl>
              <a:tblPr/>
              <a:tblGrid>
                <a:gridCol w="3475355">
                  <a:extLst>
                    <a:ext uri="{9D8B030D-6E8A-4147-A177-3AD203B41FA5}">
                      <a16:colId xmlns:a16="http://schemas.microsoft.com/office/drawing/2014/main" val="11091"/>
                    </a:ext>
                  </a:extLst>
                </a:gridCol>
                <a:gridCol w="2073275">
                  <a:extLst>
                    <a:ext uri="{9D8B030D-6E8A-4147-A177-3AD203B41FA5}">
                      <a16:colId xmlns:a16="http://schemas.microsoft.com/office/drawing/2014/main" val="11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002" name="yt_shape_15002"/>
              <p:cNvSpPr txBox="1"/>
              <p:nvPr/>
            </p:nvSpPr>
            <p:spPr>
              <a:xfrm>
                <a:off x="540119" y="4765763"/>
                <a:ext cx="11492915" cy="15338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在实数范围内分解因式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40.97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40.97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5002" name="yt_shape_150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65763"/>
                <a:ext cx="11492915" cy="1533818"/>
              </a:xfrm>
              <a:prstGeom prst="rect">
                <a:avLst/>
              </a:prstGeom>
              <a:blipFill>
                <a:blip r:embed="rId5"/>
                <a:stretch>
                  <a:fillRect l="-1645" t="-797" b="-11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C67BF7-2F93-9E54-0212-8A18E67BFD01}"/>
              </a:ext>
            </a:extLst>
          </p:cNvPr>
          <p:cNvSpPr txBox="1"/>
          <p:nvPr/>
        </p:nvSpPr>
        <p:spPr>
          <a:xfrm>
            <a:off x="9585671" y="1435359"/>
            <a:ext cx="400748" cy="79052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FF38E1-E251-3A1F-2FE5-CA7360EA3BBF}"/>
              </a:ext>
            </a:extLst>
          </p:cNvPr>
          <p:cNvSpPr txBox="1"/>
          <p:nvPr/>
        </p:nvSpPr>
        <p:spPr>
          <a:xfrm>
            <a:off x="8625867" y="3191420"/>
            <a:ext cx="383286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0808B8-0AA3-C20E-9E68-89540A1C8532}"/>
              </a:ext>
            </a:extLst>
          </p:cNvPr>
          <p:cNvSpPr txBox="1"/>
          <p:nvPr/>
        </p:nvSpPr>
        <p:spPr>
          <a:xfrm>
            <a:off x="3901841" y="4718957"/>
            <a:ext cx="9420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5C956A-F41E-B25C-E0F7-C69CEBE8E2E2}"/>
                  </a:ext>
                </a:extLst>
              </p:cNvPr>
              <p:cNvSpPr txBox="1"/>
              <p:nvPr/>
            </p:nvSpPr>
            <p:spPr>
              <a:xfrm>
                <a:off x="7032104" y="5350160"/>
                <a:ext cx="40743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ec25a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5C956A-F41E-B25C-E0F7-C69CEBE8E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104" y="5350160"/>
                <a:ext cx="4074351" cy="613931"/>
              </a:xfrm>
              <a:prstGeom prst="rect">
                <a:avLst/>
              </a:prstGeom>
              <a:blipFill>
                <a:blip r:embed="rId6"/>
                <a:stretch>
                  <a:fillRect l="-2395" t="-2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A49123-945F-44C8-6FC0-444B4ADE5D86}"/>
                  </a:ext>
                </a:extLst>
              </p:cNvPr>
              <p:cNvSpPr txBox="1"/>
              <p:nvPr/>
            </p:nvSpPr>
            <p:spPr>
              <a:xfrm>
                <a:off x="479376" y="5767527"/>
                <a:ext cx="12057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A49123-945F-44C8-6FC0-444B4ADE5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767527"/>
                <a:ext cx="1205739" cy="554686"/>
              </a:xfrm>
              <a:prstGeom prst="rect">
                <a:avLst/>
              </a:prstGeom>
              <a:blipFill>
                <a:blip r:embed="rId7"/>
                <a:stretch>
                  <a:fillRect t="-1099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06" name="yt_shape_15006"/>
              <p:cNvSpPr txBox="1"/>
              <p:nvPr/>
            </p:nvSpPr>
            <p:spPr>
              <a:xfrm>
                <a:off x="540000" y="900000"/>
                <a:ext cx="6772688" cy="42594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取什么值时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06" name="yt_shape_15006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72688" cy="4259499"/>
              </a:xfrm>
              <a:prstGeom prst="rect">
                <a:avLst/>
              </a:prstGeom>
              <a:blipFill>
                <a:blip r:embed="rId2"/>
                <a:stretch>
                  <a:fillRect l="-2790" t="-1289" r="-1710" b="-3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1012AD-FAF1-BE4E-05AA-34C8895B6E59}"/>
              </a:ext>
            </a:extLst>
          </p:cNvPr>
          <p:cNvSpPr txBox="1"/>
          <p:nvPr/>
        </p:nvSpPr>
        <p:spPr>
          <a:xfrm>
            <a:off x="449989" y="184893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E85C4-1DF3-5590-75C5-C7D29CCB1EC5}"/>
              </a:ext>
            </a:extLst>
          </p:cNvPr>
          <p:cNvSpPr txBox="1"/>
          <p:nvPr/>
        </p:nvSpPr>
        <p:spPr>
          <a:xfrm>
            <a:off x="449989" y="2324426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2FAD29-85C3-859C-72F3-0BE2AA458F96}"/>
                  </a:ext>
                </a:extLst>
              </p:cNvPr>
              <p:cNvSpPr txBox="1"/>
              <p:nvPr/>
            </p:nvSpPr>
            <p:spPr>
              <a:xfrm>
                <a:off x="449989" y="3586552"/>
                <a:ext cx="3733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142FAD29-85C3-859C-72F3-0BE2AA458F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6552"/>
                <a:ext cx="3733609" cy="1154189"/>
              </a:xfrm>
              <a:prstGeom prst="rect">
                <a:avLst/>
              </a:prstGeom>
              <a:blipFill>
                <a:blip r:embed="rId3"/>
                <a:stretch>
                  <a:fillRect l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6F81E68-FD9C-21A7-6AB2-0823B006E9D7}"/>
              </a:ext>
            </a:extLst>
          </p:cNvPr>
          <p:cNvSpPr txBox="1"/>
          <p:nvPr/>
        </p:nvSpPr>
        <p:spPr>
          <a:xfrm>
            <a:off x="449989" y="4647130"/>
            <a:ext cx="1553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15" name="yt_shape_15015"/>
              <p:cNvSpPr txBox="1"/>
              <p:nvPr/>
            </p:nvSpPr>
            <p:spPr>
              <a:xfrm>
                <a:off x="540000" y="900000"/>
                <a:ext cx="7869847" cy="21720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15" name="yt_shape_15015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69847" cy="2172005"/>
              </a:xfrm>
              <a:prstGeom prst="rect">
                <a:avLst/>
              </a:prstGeom>
              <a:blipFill>
                <a:blip r:embed="rId2"/>
                <a:stretch>
                  <a:fillRect l="-2401" t="-1124" r="-1394" b="-3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9AB9A3-7392-DE92-B6FD-932C8F6400AE}"/>
                  </a:ext>
                </a:extLst>
              </p:cNvPr>
              <p:cNvSpPr txBox="1"/>
              <p:nvPr/>
            </p:nvSpPr>
            <p:spPr>
              <a:xfrm>
                <a:off x="449989" y="1373450"/>
                <a:ext cx="5505259" cy="613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E79AB9A3-7392-DE92-B6FD-932C8F640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3450"/>
                <a:ext cx="5505259" cy="613867"/>
              </a:xfrm>
              <a:prstGeom prst="rect">
                <a:avLst/>
              </a:prstGeom>
              <a:blipFill>
                <a:blip r:embed="rId3"/>
                <a:stretch>
                  <a:fillRect l="-1772" r="-166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F88B95E-175A-B451-8A78-35DB8D7AF44E}"/>
              </a:ext>
            </a:extLst>
          </p:cNvPr>
          <p:cNvSpPr txBox="1"/>
          <p:nvPr/>
        </p:nvSpPr>
        <p:spPr>
          <a:xfrm>
            <a:off x="449989" y="1893705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D56488-59E7-3B2A-1B4A-83202A4D3C95}"/>
                  </a:ext>
                </a:extLst>
              </p:cNvPr>
              <p:cNvSpPr txBox="1"/>
              <p:nvPr/>
            </p:nvSpPr>
            <p:spPr>
              <a:xfrm>
                <a:off x="449989" y="2369193"/>
                <a:ext cx="256768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pageBreak': True}">
                <a:extLst>
                  <a:ext uri="{FF2B5EF4-FFF2-40B4-BE49-F238E27FC236}">
                    <a16:creationId xmlns:a16="http://schemas.microsoft.com/office/drawing/2014/main" id="{70D56488-59E7-3B2A-1B4A-83202A4D3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69193"/>
                <a:ext cx="2567686" cy="728612"/>
              </a:xfrm>
              <a:prstGeom prst="rect">
                <a:avLst/>
              </a:prstGeom>
              <a:blipFill>
                <a:blip r:embed="rId4"/>
                <a:stretch>
                  <a:fillRect l="-3800" r="-38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0" name="yt_shape_150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019" name="yt_image_1501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2" name="yt_shape_15022"/>
          <p:cNvSpPr txBox="1"/>
          <p:nvPr/>
        </p:nvSpPr>
        <p:spPr>
          <a:xfrm>
            <a:off x="540000" y="1482165"/>
            <a:ext cx="101950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数形结合的思想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023" name="yt_image_15023" title="H_35.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214" y="2056108"/>
            <a:ext cx="1896921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25" name="yt_shape_15025"/>
              <p:cNvSpPr txBox="1"/>
              <p:nvPr/>
            </p:nvSpPr>
            <p:spPr>
              <a:xfrm>
                <a:off x="540000" y="2613719"/>
                <a:ext cx="5924699" cy="2887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025" name="yt_shape_1502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3719"/>
                <a:ext cx="5924699" cy="2887265"/>
              </a:xfrm>
              <a:prstGeom prst="rect">
                <a:avLst/>
              </a:prstGeom>
              <a:blipFill>
                <a:blip r:embed="rId4"/>
                <a:stretch>
                  <a:fillRect l="-3193" t="-423" r="-2163" b="-5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84A3A1-60C9-D237-CA84-DE372181AEC4}"/>
              </a:ext>
            </a:extLst>
          </p:cNvPr>
          <p:cNvSpPr txBox="1"/>
          <p:nvPr/>
        </p:nvSpPr>
        <p:spPr>
          <a:xfrm>
            <a:off x="449989" y="3099932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4A3204-4525-8ED3-A228-89214A7AFCD2}"/>
              </a:ext>
            </a:extLst>
          </p:cNvPr>
          <p:cNvSpPr txBox="1"/>
          <p:nvPr/>
        </p:nvSpPr>
        <p:spPr>
          <a:xfrm>
            <a:off x="449989" y="3575421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FCD242-0B51-79CE-7423-2F1EE6684227}"/>
              </a:ext>
            </a:extLst>
          </p:cNvPr>
          <p:cNvSpPr txBox="1"/>
          <p:nvPr/>
        </p:nvSpPr>
        <p:spPr>
          <a:xfrm>
            <a:off x="449989" y="4050908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60E71A-3183-0C91-DCDA-D59F9DDB841D}"/>
              </a:ext>
            </a:extLst>
          </p:cNvPr>
          <p:cNvSpPr txBox="1"/>
          <p:nvPr/>
        </p:nvSpPr>
        <p:spPr>
          <a:xfrm>
            <a:off x="1385788" y="4573734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125BE5-629C-BD59-CF24-6A14B177963E}"/>
              </a:ext>
            </a:extLst>
          </p:cNvPr>
          <p:cNvSpPr txBox="1"/>
          <p:nvPr/>
        </p:nvSpPr>
        <p:spPr>
          <a:xfrm>
            <a:off x="1385788" y="5049222"/>
            <a:ext cx="96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28" name="yt_shape_15028"/>
              <p:cNvSpPr txBox="1"/>
              <p:nvPr/>
            </p:nvSpPr>
            <p:spPr>
              <a:xfrm>
                <a:off x="540000" y="900000"/>
                <a:ext cx="5709512" cy="440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双重非负性的应用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28" name="yt_shape_15028" descr="{&quot;rangeId&quot;:23,&quot;color&quot;:&quot;B&quot;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09512" cy="440249"/>
              </a:xfrm>
              <a:prstGeom prst="rect">
                <a:avLst/>
              </a:prstGeom>
              <a:blipFill>
                <a:blip r:embed="rId2"/>
                <a:stretch>
                  <a:fillRect l="-3312" t="-12500" r="-2350" b="-40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30" name="yt_shape_15030"/>
              <p:cNvSpPr txBox="1"/>
              <p:nvPr/>
            </p:nvSpPr>
            <p:spPr>
              <a:xfrm>
                <a:off x="540119" y="1391037"/>
                <a:ext cx="11492915" cy="98667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的两个非负性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被开方数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必须是</a:t>
                </a:r>
                <a:r>
                  <a:rPr sz="2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a8bf,isEnd"/>
                  </a:rPr>
                  <a:t>的结果一定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30" name="yt_shape_15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1037"/>
                <a:ext cx="11492915" cy="986671"/>
              </a:xfrm>
              <a:prstGeom prst="rect">
                <a:avLst/>
              </a:prstGeom>
              <a:blipFill>
                <a:blip r:embed="rId3"/>
                <a:stretch>
                  <a:fillRect l="-954" t="-4268" b="-1036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43484E-F492-432C-3560-C559D569FE75}"/>
              </a:ext>
            </a:extLst>
          </p:cNvPr>
          <p:cNvSpPr txBox="1"/>
          <p:nvPr/>
        </p:nvSpPr>
        <p:spPr>
          <a:xfrm>
            <a:off x="7186051" y="1344231"/>
            <a:ext cx="1399287" cy="5743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非负数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094D15-5A93-D4B3-F29E-5135B1E6A18D}"/>
              </a:ext>
            </a:extLst>
          </p:cNvPr>
          <p:cNvSpPr txBox="1"/>
          <p:nvPr/>
        </p:nvSpPr>
        <p:spPr>
          <a:xfrm>
            <a:off x="1131708" y="1824990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非负数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32" name="yt_shape_15032"/>
              <p:cNvSpPr txBox="1"/>
              <p:nvPr/>
            </p:nvSpPr>
            <p:spPr>
              <a:xfrm>
                <a:off x="540000" y="900000"/>
                <a:ext cx="10601858" cy="469493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二次根式的非负性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都是实数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32" name="yt_shape_150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01858" cy="4694931"/>
              </a:xfrm>
              <a:prstGeom prst="rect">
                <a:avLst/>
              </a:prstGeom>
              <a:blipFill>
                <a:blip r:embed="rId2"/>
                <a:stretch>
                  <a:fillRect l="-1034" t="-1036" b="-142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748D85-6385-C507-19C3-E9347A14CDF7}"/>
              </a:ext>
            </a:extLst>
          </p:cNvPr>
          <p:cNvSpPr txBox="1"/>
          <p:nvPr/>
        </p:nvSpPr>
        <p:spPr>
          <a:xfrm>
            <a:off x="6448317" y="1328682"/>
            <a:ext cx="6372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47ECC4-CC5E-221A-9D5A-72D7082733FE}"/>
                  </a:ext>
                </a:extLst>
              </p:cNvPr>
              <p:cNvSpPr txBox="1"/>
              <p:nvPr/>
            </p:nvSpPr>
            <p:spPr>
              <a:xfrm>
                <a:off x="9763160" y="1876744"/>
                <a:ext cx="1253364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47ECC4-CC5E-221A-9D5A-72D708273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3160" y="1876744"/>
                <a:ext cx="1253364" cy="669430"/>
              </a:xfrm>
              <a:prstGeom prst="rect">
                <a:avLst/>
              </a:prstGeom>
              <a:blipFill>
                <a:blip r:embed="rId3"/>
                <a:stretch>
                  <a:fillRect l="-7805" b="-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B41D22A-C293-E0F5-AD24-23762CE9C1F8}"/>
              </a:ext>
            </a:extLst>
          </p:cNvPr>
          <p:cNvCxnSpPr/>
          <p:nvPr/>
        </p:nvCxnSpPr>
        <p:spPr>
          <a:xfrm>
            <a:off x="9513049" y="2546174"/>
            <a:ext cx="13781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4796DF-4FF0-C56B-CA23-C9898B5CDF8D}"/>
                  </a:ext>
                </a:extLst>
              </p:cNvPr>
              <p:cNvSpPr txBox="1"/>
              <p:nvPr/>
            </p:nvSpPr>
            <p:spPr>
              <a:xfrm>
                <a:off x="521989" y="3005336"/>
                <a:ext cx="5498719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isTopic': 1, 'pageBreak': True, 'mathAnswerShape': 1}">
                <a:extLst>
                  <a:ext uri="{FF2B5EF4-FFF2-40B4-BE49-F238E27FC236}">
                    <a16:creationId xmlns:a16="http://schemas.microsoft.com/office/drawing/2014/main" id="{5A4796DF-4FF0-C56B-CA23-C9898B5CDF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005336"/>
                <a:ext cx="5498719" cy="618630"/>
              </a:xfrm>
              <a:prstGeom prst="rect">
                <a:avLst/>
              </a:prstGeom>
              <a:blipFill>
                <a:blip r:embed="rId4"/>
                <a:stretch>
                  <a:fillRect l="-1774" r="-177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96144B6-DEE1-37ED-10C1-209F5F317E93}"/>
                  </a:ext>
                </a:extLst>
              </p:cNvPr>
              <p:cNvSpPr txBox="1"/>
              <p:nvPr/>
            </p:nvSpPr>
            <p:spPr>
              <a:xfrm>
                <a:off x="521989" y="3530354"/>
                <a:ext cx="4736719" cy="6186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isTopic': 1, 'pageBreak': True, 'mathAnswerShape': 1}">
                <a:extLst>
                  <a:ext uri="{FF2B5EF4-FFF2-40B4-BE49-F238E27FC236}">
                    <a16:creationId xmlns:a16="http://schemas.microsoft.com/office/drawing/2014/main" id="{C96144B6-DEE1-37ED-10C1-209F5F317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530354"/>
                <a:ext cx="4736719" cy="618630"/>
              </a:xfrm>
              <a:prstGeom prst="rect">
                <a:avLst/>
              </a:prstGeom>
              <a:blipFill>
                <a:blip r:embed="rId5"/>
                <a:stretch>
                  <a:fillRect l="-2059" r="-2059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2D1B6FC-608E-C390-4241-2D26967412EB}"/>
              </a:ext>
            </a:extLst>
          </p:cNvPr>
          <p:cNvSpPr txBox="1"/>
          <p:nvPr/>
        </p:nvSpPr>
        <p:spPr>
          <a:xfrm>
            <a:off x="521989" y="4055372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6D9954-D6BE-7522-18E5-81F3608D22C6}"/>
              </a:ext>
            </a:extLst>
          </p:cNvPr>
          <p:cNvSpPr txBox="1"/>
          <p:nvPr/>
        </p:nvSpPr>
        <p:spPr>
          <a:xfrm>
            <a:off x="521989" y="4530860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8EA792-6223-8376-5484-F40C6ACE2A32}"/>
              </a:ext>
            </a:extLst>
          </p:cNvPr>
          <p:cNvSpPr txBox="1"/>
          <p:nvPr/>
        </p:nvSpPr>
        <p:spPr>
          <a:xfrm>
            <a:off x="521989" y="5006348"/>
            <a:ext cx="1926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4" name="yt_shape_15034"/>
          <p:cNvSpPr txBox="1"/>
          <p:nvPr/>
        </p:nvSpPr>
        <p:spPr>
          <a:xfrm>
            <a:off x="540000" y="900000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35" name="yt_shape_15035"/>
              <p:cNvSpPr txBox="1"/>
              <p:nvPr/>
            </p:nvSpPr>
            <p:spPr>
              <a:xfrm>
                <a:off x="540119" y="968998"/>
                <a:ext cx="11492915" cy="261346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二次根式有意义的条件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endParaRPr lang="en-US" altLang="zh-CN" sz="1500" b="0" i="1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 smtClean="0">
                    <a:latin typeface="Times New Roman"/>
                  </a:rPr>
                  <a:t>⁠</a:t>
                </a:r>
                <a:r>
                  <a:rPr sz="20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 smtClean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5035" name="yt_shape_15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8998"/>
                <a:ext cx="11492915" cy="2613463"/>
              </a:xfrm>
              <a:prstGeom prst="rect">
                <a:avLst/>
              </a:prstGeom>
              <a:blipFill>
                <a:blip r:embed="rId2"/>
                <a:stretch>
                  <a:fillRect l="-954" t="-1856" b="-603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0CB95F2-0848-740F-FF7F-9CA30A44496D}"/>
              </a:ext>
            </a:extLst>
          </p:cNvPr>
          <p:cNvSpPr txBox="1"/>
          <p:nvPr/>
        </p:nvSpPr>
        <p:spPr>
          <a:xfrm>
            <a:off x="5872745" y="1397680"/>
            <a:ext cx="942086" cy="6138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43A79C-64FC-D921-FF35-B1C6D25BFC4A}"/>
              </a:ext>
            </a:extLst>
          </p:cNvPr>
          <p:cNvSpPr txBox="1"/>
          <p:nvPr/>
        </p:nvSpPr>
        <p:spPr>
          <a:xfrm>
            <a:off x="10693919" y="1917936"/>
            <a:ext cx="789686" cy="6694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F94DC7-50D5-5154-5BF0-EDD02755E4F5}"/>
              </a:ext>
            </a:extLst>
          </p:cNvPr>
          <p:cNvSpPr txBox="1"/>
          <p:nvPr/>
        </p:nvSpPr>
        <p:spPr>
          <a:xfrm>
            <a:off x="9037838" y="2493754"/>
            <a:ext cx="789686" cy="613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84F583-4C3E-7A60-2FCA-16B96D327E93}"/>
              </a:ext>
            </a:extLst>
          </p:cNvPr>
          <p:cNvSpPr txBox="1"/>
          <p:nvPr/>
        </p:nvSpPr>
        <p:spPr>
          <a:xfrm>
            <a:off x="1159394" y="3225058"/>
            <a:ext cx="637286" cy="613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d61b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368C88-A368-3250-B103-78D8C87D1CFC}"/>
              </a:ext>
            </a:extLst>
          </p:cNvPr>
          <p:cNvSpPr txBox="1"/>
          <p:nvPr/>
        </p:nvSpPr>
        <p:spPr>
          <a:xfrm>
            <a:off x="1478037" y="306652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6" name="yt_shape_14926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二次根式有意义的条件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27" name="yt_shape_14927"/>
              <p:cNvSpPr txBox="1"/>
              <p:nvPr/>
            </p:nvSpPr>
            <p:spPr>
              <a:xfrm>
                <a:off x="540000" y="1395205"/>
                <a:ext cx="10557762" cy="465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要使二次根式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927" name="yt_shape_1492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557762" cy="465512"/>
              </a:xfrm>
              <a:prstGeom prst="rect">
                <a:avLst/>
              </a:prstGeom>
              <a:blipFill>
                <a:blip r:embed="rId2"/>
                <a:stretch>
                  <a:fillRect l="-1791" t="-5263" r="-86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29" name="yt_table_149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624047"/>
              </p:ext>
            </p:extLst>
          </p:nvPr>
        </p:nvGraphicFramePr>
        <p:xfrm>
          <a:off x="540047" y="1911505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1077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1078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1079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1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931" name="yt_shape_14931"/>
              <p:cNvSpPr txBox="1"/>
              <p:nvPr/>
            </p:nvSpPr>
            <p:spPr>
              <a:xfrm>
                <a:off x="540000" y="2437676"/>
                <a:ext cx="7527382" cy="16624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若二次根式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使式子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有意义的最小整数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4931" name="yt_shape_149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7676"/>
                <a:ext cx="7527382" cy="1662443"/>
              </a:xfrm>
              <a:prstGeom prst="rect">
                <a:avLst/>
              </a:prstGeom>
              <a:blipFill>
                <a:blip r:embed="rId3"/>
                <a:stretch>
                  <a:fillRect l="-2512" r="-1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00622" title="H_26.259764">
            <a:extLst>
              <a:ext uri="{FF2B5EF4-FFF2-40B4-BE49-F238E27FC236}">
                <a16:creationId xmlns:a16="http://schemas.microsoft.com/office/drawing/2014/main" id="{62E3DAD8-929E-F98B-5038-3A3D6D18C4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DF7640-1B01-F306-1D2A-1216E65226A0}"/>
              </a:ext>
            </a:extLst>
          </p:cNvPr>
          <p:cNvSpPr txBox="1"/>
          <p:nvPr/>
        </p:nvSpPr>
        <p:spPr>
          <a:xfrm>
            <a:off x="10075383" y="1348399"/>
            <a:ext cx="400748" cy="55462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094DBB-E968-4236-91C4-E630AC421E48}"/>
              </a:ext>
            </a:extLst>
          </p:cNvPr>
          <p:cNvSpPr txBox="1"/>
          <p:nvPr/>
        </p:nvSpPr>
        <p:spPr>
          <a:xfrm>
            <a:off x="6883809" y="2390870"/>
            <a:ext cx="1124649" cy="7953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F9167C-2A05-B26A-BB98-E3F30A060BCE}"/>
              </a:ext>
            </a:extLst>
          </p:cNvPr>
          <p:cNvSpPr txBox="1"/>
          <p:nvPr/>
        </p:nvSpPr>
        <p:spPr>
          <a:xfrm>
            <a:off x="6120095" y="3092609"/>
            <a:ext cx="637285" cy="61386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36" name="yt_shape_14936"/>
              <p:cNvSpPr txBox="1"/>
              <p:nvPr/>
            </p:nvSpPr>
            <p:spPr>
              <a:xfrm>
                <a:off x="520029" y="1196762"/>
                <a:ext cx="5958362" cy="52129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时，二次根式有意义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时，二次根式有意义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取全体实数时，二次根式有意义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936" name="yt_shape_149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29" y="1196762"/>
                <a:ext cx="5958362" cy="5212966"/>
              </a:xfrm>
              <a:prstGeom prst="rect">
                <a:avLst/>
              </a:prstGeom>
              <a:blipFill>
                <a:blip r:embed="rId2"/>
                <a:stretch>
                  <a:fillRect l="-3067" t="-351" r="-2147" b="-2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CFAFCA-F7BA-D484-6E16-49AAAF8F7420}"/>
                  </a:ext>
                </a:extLst>
              </p:cNvPr>
              <p:cNvSpPr txBox="1"/>
              <p:nvPr/>
            </p:nvSpPr>
            <p:spPr>
              <a:xfrm>
                <a:off x="430018" y="1670212"/>
                <a:ext cx="604589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9CFAFCA-F7BA-D484-6E16-49AAAF8F7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18" y="1670212"/>
                <a:ext cx="6045898" cy="766458"/>
              </a:xfrm>
              <a:prstGeom prst="rect">
                <a:avLst/>
              </a:prstGeom>
              <a:blipFill>
                <a:blip r:embed="rId3"/>
                <a:stretch>
                  <a:fillRect l="-1615" r="-161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6CD4AB-C1D6-DC5C-A1A9-0388C2178BA2}"/>
                  </a:ext>
                </a:extLst>
              </p:cNvPr>
              <p:cNvSpPr txBox="1"/>
              <p:nvPr/>
            </p:nvSpPr>
            <p:spPr>
              <a:xfrm>
                <a:off x="430018" y="2343058"/>
                <a:ext cx="406311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时，二次根式有意义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6CD4AB-C1D6-DC5C-A1A9-0388C2178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18" y="2343058"/>
                <a:ext cx="4063111" cy="766458"/>
              </a:xfrm>
              <a:prstGeom prst="rect">
                <a:avLst/>
              </a:prstGeom>
              <a:blipFill>
                <a:blip r:embed="rId4"/>
                <a:stretch>
                  <a:fillRect l="-2402" r="-240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518672-86FA-D97B-1183-327F61ABDCF2}"/>
                  </a:ext>
                </a:extLst>
              </p:cNvPr>
              <p:cNvSpPr txBox="1"/>
              <p:nvPr/>
            </p:nvSpPr>
            <p:spPr>
              <a:xfrm>
                <a:off x="430018" y="3536159"/>
                <a:ext cx="6080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518672-86FA-D97B-1183-327F61ABD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18" y="3536159"/>
                <a:ext cx="6080823" cy="765061"/>
              </a:xfrm>
              <a:prstGeom prst="rect">
                <a:avLst/>
              </a:prstGeom>
              <a:blipFill>
                <a:blip r:embed="rId5"/>
                <a:stretch>
                  <a:fillRect l="-1605" r="-16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EE9C2A-24B3-4D9D-6193-D38728B200DA}"/>
                  </a:ext>
                </a:extLst>
              </p:cNvPr>
              <p:cNvSpPr txBox="1"/>
              <p:nvPr/>
            </p:nvSpPr>
            <p:spPr>
              <a:xfrm>
                <a:off x="430018" y="4207608"/>
                <a:ext cx="40805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时，二次根式有意义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EE9C2A-24B3-4D9D-6193-D38728B20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18" y="4207608"/>
                <a:ext cx="4080573" cy="765061"/>
              </a:xfrm>
              <a:prstGeom prst="rect">
                <a:avLst/>
              </a:prstGeom>
              <a:blipFill>
                <a:blip r:embed="rId6"/>
                <a:stretch>
                  <a:fillRect l="-2392" r="-23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E2FB07-1220-AD9C-1F58-0FDDD6B80F63}"/>
              </a:ext>
            </a:extLst>
          </p:cNvPr>
          <p:cNvSpPr txBox="1"/>
          <p:nvPr/>
        </p:nvSpPr>
        <p:spPr>
          <a:xfrm>
            <a:off x="430018" y="5412648"/>
            <a:ext cx="435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C8AF1D-14DB-9D2E-3AE8-068E0D503B03}"/>
              </a:ext>
            </a:extLst>
          </p:cNvPr>
          <p:cNvSpPr txBox="1"/>
          <p:nvPr/>
        </p:nvSpPr>
        <p:spPr>
          <a:xfrm>
            <a:off x="430018" y="5888136"/>
            <a:ext cx="51441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取全体实数时，二次根式有意义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368" y="620688"/>
            <a:ext cx="6032421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求使下列各式有意义的字母的取值范围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47" name="yt_shape_14947"/>
              <p:cNvSpPr txBox="1"/>
              <p:nvPr/>
            </p:nvSpPr>
            <p:spPr>
              <a:xfrm>
                <a:off x="540000" y="900000"/>
                <a:ext cx="6547883" cy="20861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时，二次根式有意义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47" name="yt_shape_14947" descr="{&quot;rangeId&quot;:3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7883" cy="2086149"/>
              </a:xfrm>
              <a:prstGeom prst="rect">
                <a:avLst/>
              </a:prstGeom>
              <a:blipFill>
                <a:blip r:embed="rId2"/>
                <a:stretch>
                  <a:fillRect l="-2886" r="-1862" b="-8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C945A7-82CB-159E-18CC-26C324F32F5E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6664643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6}">
                <a:extLst>
                  <a:ext uri="{FF2B5EF4-FFF2-40B4-BE49-F238E27FC236}">
                    <a16:creationId xmlns:a16="http://schemas.microsoft.com/office/drawing/2014/main" id="{3BC945A7-82CB-159E-18CC-26C324F32F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6664643" cy="767664"/>
              </a:xfrm>
              <a:prstGeom prst="rect">
                <a:avLst/>
              </a:prstGeom>
              <a:blipFill>
                <a:blip r:embed="rId3"/>
                <a:stretch>
                  <a:fillRect l="-1464" r="-14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384B1C-905C-5C8E-1378-FCB94632F60C}"/>
              </a:ext>
            </a:extLst>
          </p:cNvPr>
          <p:cNvSpPr txBox="1"/>
          <p:nvPr/>
        </p:nvSpPr>
        <p:spPr>
          <a:xfrm>
            <a:off x="449989" y="2494796"/>
            <a:ext cx="3991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时，二次根式有意义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51" name="yt_shape_14951"/>
              <p:cNvSpPr txBox="1"/>
              <p:nvPr/>
            </p:nvSpPr>
            <p:spPr>
              <a:xfrm>
                <a:off x="540000" y="900000"/>
                <a:ext cx="7203510" cy="4386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二次根式的性质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51" name="yt_shape_14951" descr="{&quot;rangeId&quot;:7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03510" cy="438646"/>
              </a:xfrm>
              <a:prstGeom prst="rect">
                <a:avLst/>
              </a:prstGeom>
              <a:blipFill>
                <a:blip r:embed="rId2"/>
                <a:stretch>
                  <a:fillRect t="-11111" r="-1609" b="-4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53" name="yt_shape_14953"/>
              <p:cNvSpPr txBox="1"/>
              <p:nvPr/>
            </p:nvSpPr>
            <p:spPr>
              <a:xfrm>
                <a:off x="540000" y="1389434"/>
                <a:ext cx="6957226" cy="4624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成立的条件是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53" name="yt_shape_1495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6957226" cy="462434"/>
              </a:xfrm>
              <a:prstGeom prst="rect">
                <a:avLst/>
              </a:prstGeom>
              <a:blipFill>
                <a:blip r:embed="rId3"/>
                <a:stretch>
                  <a:fillRect l="-2717" t="-5263" r="-166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55" name="yt_table_149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655447"/>
              </p:ext>
            </p:extLst>
          </p:nvPr>
        </p:nvGraphicFramePr>
        <p:xfrm>
          <a:off x="540047" y="1902656"/>
          <a:ext cx="4678680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1081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val="11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957" name="yt_shape_14957"/>
              <p:cNvSpPr txBox="1"/>
              <p:nvPr/>
            </p:nvSpPr>
            <p:spPr>
              <a:xfrm>
                <a:off x="540000" y="2904210"/>
                <a:ext cx="3863365" cy="3432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57" name="yt_shape_14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4210"/>
                <a:ext cx="3863365" cy="3432222"/>
              </a:xfrm>
              <a:prstGeom prst="rect">
                <a:avLst/>
              </a:prstGeom>
              <a:blipFill>
                <a:blip r:embed="rId4"/>
                <a:stretch>
                  <a:fillRect l="-4897" t="-1421" r="-3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00801" title="H_26.259764">
            <a:extLst>
              <a:ext uri="{FF2B5EF4-FFF2-40B4-BE49-F238E27FC236}">
                <a16:creationId xmlns:a16="http://schemas.microsoft.com/office/drawing/2014/main" id="{56DA8F7A-72DB-8E84-5AAC-56AAFCF188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FF5C53-21F4-6DBB-2F41-8FCCBC70DA48}"/>
              </a:ext>
            </a:extLst>
          </p:cNvPr>
          <p:cNvSpPr txBox="1"/>
          <p:nvPr/>
        </p:nvSpPr>
        <p:spPr>
          <a:xfrm>
            <a:off x="6527129" y="1342628"/>
            <a:ext cx="383285" cy="5515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2FD44A-3D8F-031B-F010-977937845FE6}"/>
              </a:ext>
            </a:extLst>
          </p:cNvPr>
          <p:cNvSpPr txBox="1"/>
          <p:nvPr/>
        </p:nvSpPr>
        <p:spPr>
          <a:xfrm>
            <a:off x="3240941" y="3332892"/>
            <a:ext cx="865886" cy="6127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6BA2A2-1FFF-A439-B04D-6EF7DEB3C17B}"/>
              </a:ext>
            </a:extLst>
          </p:cNvPr>
          <p:cNvSpPr txBox="1"/>
          <p:nvPr/>
        </p:nvSpPr>
        <p:spPr>
          <a:xfrm>
            <a:off x="3301266" y="3852068"/>
            <a:ext cx="637286" cy="6186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6130BDA-57E2-9C5A-D1FE-68E09DAE17CE}"/>
                  </a:ext>
                </a:extLst>
              </p:cNvPr>
              <p:cNvSpPr txBox="1"/>
              <p:nvPr/>
            </p:nvSpPr>
            <p:spPr>
              <a:xfrm>
                <a:off x="3490179" y="4377150"/>
                <a:ext cx="66109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6" name="文本框 5" descr="{'rangeId': 9, 'hasSerialNum': 1}">
                <a:extLst>
                  <a:ext uri="{FF2B5EF4-FFF2-40B4-BE49-F238E27FC236}">
                    <a16:creationId xmlns:a16="http://schemas.microsoft.com/office/drawing/2014/main" id="{96130BDA-57E2-9C5A-D1FE-68E09DAE1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179" y="4377150"/>
                <a:ext cx="661099" cy="10611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D92B75C-80C1-E904-4178-6B46295AE551}"/>
              </a:ext>
            </a:extLst>
          </p:cNvPr>
          <p:cNvCxnSpPr/>
          <p:nvPr/>
        </p:nvCxnSpPr>
        <p:spPr>
          <a:xfrm>
            <a:off x="3227765" y="522920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AB96280-E042-92B4-AC07-43582DBA9651}"/>
                  </a:ext>
                </a:extLst>
              </p:cNvPr>
              <p:cNvSpPr txBox="1"/>
              <p:nvPr/>
            </p:nvSpPr>
            <p:spPr>
              <a:xfrm>
                <a:off x="3227765" y="5446680"/>
                <a:ext cx="661099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AB96280-E042-92B4-AC07-43582DBA96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7765" y="5446680"/>
                <a:ext cx="661099" cy="1005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5D9BD7D-DD5A-35AA-C6B2-49389328C78B}"/>
              </a:ext>
            </a:extLst>
          </p:cNvPr>
          <p:cNvCxnSpPr/>
          <p:nvPr/>
        </p:nvCxnSpPr>
        <p:spPr>
          <a:xfrm>
            <a:off x="2987227" y="630932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66" name="yt_shape_14966"/>
              <p:cNvSpPr txBox="1"/>
              <p:nvPr/>
            </p:nvSpPr>
            <p:spPr>
              <a:xfrm>
                <a:off x="540000" y="900000"/>
                <a:ext cx="5919441" cy="479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二次根式的性质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66" name="yt_shape_14966" descr="{&quot;rangeId&quot;:10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9441" cy="479940"/>
              </a:xfrm>
              <a:prstGeom prst="rect">
                <a:avLst/>
              </a:prstGeom>
              <a:blipFill>
                <a:blip r:embed="rId2"/>
                <a:stretch>
                  <a:fillRect t="-2564" r="-2163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68" name="yt_shape_14968"/>
          <p:cNvSpPr txBox="1"/>
          <p:nvPr/>
        </p:nvSpPr>
        <p:spPr>
          <a:xfrm>
            <a:off x="540000" y="1430728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69" name="yt_table_14969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0166916"/>
                  </p:ext>
                </p:extLst>
              </p:nvPr>
            </p:nvGraphicFramePr>
            <p:xfrm>
              <a:off x="540047" y="1910031"/>
              <a:ext cx="8037450" cy="1151636"/>
            </p:xfrm>
            <a:graphic>
              <a:graphicData uri="http://schemas.openxmlformats.org/drawingml/2006/table">
                <a:tbl>
                  <a:tblPr/>
                  <a:tblGrid>
                    <a:gridCol w="5104448">
                      <a:extLst>
                        <a:ext uri="{9D8B030D-6E8A-4147-A177-3AD203B41FA5}">
                          <a16:colId xmlns:a16="http://schemas.microsoft.com/office/drawing/2014/main" val="11083"/>
                        </a:ext>
                      </a:extLst>
                    </a:gridCol>
                    <a:gridCol w="2933002">
                      <a:extLst>
                        <a:ext uri="{9D8B030D-6E8A-4147-A177-3AD203B41FA5}">
                          <a16:colId xmlns:a16="http://schemas.microsoft.com/office/drawing/2014/main" val="110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5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969" name="yt_table_14969" descr="{&quot;rangeId&quot;:11,&quot;type&quot;:&quot;Option&quot;}" title="H_81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0166916"/>
                  </p:ext>
                </p:extLst>
              </p:nvPr>
            </p:nvGraphicFramePr>
            <p:xfrm>
              <a:off x="540047" y="1910031"/>
              <a:ext cx="8037450" cy="1036448"/>
            </p:xfrm>
            <a:graphic>
              <a:graphicData uri="http://schemas.openxmlformats.org/drawingml/2006/table">
                <a:tbl>
                  <a:tblPr/>
                  <a:tblGrid>
                    <a:gridCol w="5104448">
                      <a:extLst>
                        <a:ext uri="{9D8B030D-6E8A-4147-A177-3AD203B41FA5}">
                          <a16:colId xmlns:a16="http://schemas.microsoft.com/office/drawing/2014/main" val="11083"/>
                        </a:ext>
                      </a:extLst>
                    </a:gridCol>
                    <a:gridCol w="2933002">
                      <a:extLst>
                        <a:ext uri="{9D8B030D-6E8A-4147-A177-3AD203B41FA5}">
                          <a16:colId xmlns:a16="http://schemas.microsoft.com/office/drawing/2014/main" val="11084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7518" b="-1313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859" b="-1313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49"/>
                      </a:ext>
                    </a:extLst>
                  </a:tr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176" r="-57518" b="-3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859" t="-101176" b="-3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5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70" name="yt_shape_14970"/>
              <p:cNvSpPr txBox="1"/>
              <p:nvPr/>
            </p:nvSpPr>
            <p:spPr>
              <a:xfrm>
                <a:off x="540000" y="2997038"/>
                <a:ext cx="6551602" cy="4751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70" name="yt_shape_1497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7038"/>
                <a:ext cx="6551602" cy="475195"/>
              </a:xfrm>
              <a:prstGeom prst="rect">
                <a:avLst/>
              </a:prstGeom>
              <a:blipFill>
                <a:blip r:embed="rId4"/>
                <a:stretch>
                  <a:fillRect l="-2886" t="-2564" r="-1955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72" name="yt_table_1497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546437"/>
                  </p:ext>
                </p:extLst>
              </p:nvPr>
            </p:nvGraphicFramePr>
            <p:xfrm>
              <a:off x="540047" y="3523021"/>
              <a:ext cx="9276716" cy="671449"/>
            </p:xfrm>
            <a:graphic>
              <a:graphicData uri="http://schemas.openxmlformats.org/drawingml/2006/table">
                <a:tbl>
                  <a:tblPr/>
                  <a:tblGrid>
                    <a:gridCol w="2560955">
                      <a:extLst>
                        <a:ext uri="{9D8B030D-6E8A-4147-A177-3AD203B41FA5}">
                          <a16:colId xmlns:a16="http://schemas.microsoft.com/office/drawing/2014/main" val="11085"/>
                        </a:ext>
                      </a:extLst>
                    </a:gridCol>
                    <a:gridCol w="2543493">
                      <a:extLst>
                        <a:ext uri="{9D8B030D-6E8A-4147-A177-3AD203B41FA5}">
                          <a16:colId xmlns:a16="http://schemas.microsoft.com/office/drawing/2014/main" val="11086"/>
                        </a:ext>
                      </a:extLst>
                    </a:gridCol>
                    <a:gridCol w="2543493">
                      <a:extLst>
                        <a:ext uri="{9D8B030D-6E8A-4147-A177-3AD203B41FA5}">
                          <a16:colId xmlns:a16="http://schemas.microsoft.com/office/drawing/2014/main" val="11087"/>
                        </a:ext>
                      </a:extLst>
                    </a:gridCol>
                    <a:gridCol w="1628775">
                      <a:extLst>
                        <a:ext uri="{9D8B030D-6E8A-4147-A177-3AD203B41FA5}">
                          <a16:colId xmlns:a16="http://schemas.microsoft.com/office/drawing/2014/main" val="110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≥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5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972" name="yt_table_14972" descr="{&quot;rangeId&quot;:12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546437"/>
                  </p:ext>
                </p:extLst>
              </p:nvPr>
            </p:nvGraphicFramePr>
            <p:xfrm>
              <a:off x="540047" y="3523021"/>
              <a:ext cx="9276716" cy="632714"/>
            </p:xfrm>
            <a:graphic>
              <a:graphicData uri="http://schemas.openxmlformats.org/drawingml/2006/table">
                <a:tbl>
                  <a:tblPr/>
                  <a:tblGrid>
                    <a:gridCol w="2560955">
                      <a:extLst>
                        <a:ext uri="{9D8B030D-6E8A-4147-A177-3AD203B41FA5}">
                          <a16:colId xmlns:a16="http://schemas.microsoft.com/office/drawing/2014/main" val="11085"/>
                        </a:ext>
                      </a:extLst>
                    </a:gridCol>
                    <a:gridCol w="2543493">
                      <a:extLst>
                        <a:ext uri="{9D8B030D-6E8A-4147-A177-3AD203B41FA5}">
                          <a16:colId xmlns:a16="http://schemas.microsoft.com/office/drawing/2014/main" val="11086"/>
                        </a:ext>
                      </a:extLst>
                    </a:gridCol>
                    <a:gridCol w="2543493">
                      <a:extLst>
                        <a:ext uri="{9D8B030D-6E8A-4147-A177-3AD203B41FA5}">
                          <a16:colId xmlns:a16="http://schemas.microsoft.com/office/drawing/2014/main" val="11087"/>
                        </a:ext>
                      </a:extLst>
                    </a:gridCol>
                    <a:gridCol w="1628775">
                      <a:extLst>
                        <a:ext uri="{9D8B030D-6E8A-4147-A177-3AD203B41FA5}">
                          <a16:colId xmlns:a16="http://schemas.microsoft.com/office/drawing/2014/main" val="1108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261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478" r="-16387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478" r="-6387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7041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401001" title="H_26.259764">
            <a:extLst>
              <a:ext uri="{FF2B5EF4-FFF2-40B4-BE49-F238E27FC236}">
                <a16:creationId xmlns:a16="http://schemas.microsoft.com/office/drawing/2014/main" id="{F9646391-0570-F769-35C2-F74CE52BDA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090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BCD0C9-AE09-D16E-878D-7208C75A64C2}"/>
              </a:ext>
            </a:extLst>
          </p:cNvPr>
          <p:cNvSpPr txBox="1"/>
          <p:nvPr/>
        </p:nvSpPr>
        <p:spPr>
          <a:xfrm>
            <a:off x="6241189" y="1383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B08144-B97A-4C11-8E35-A233FC260BD8}"/>
              </a:ext>
            </a:extLst>
          </p:cNvPr>
          <p:cNvSpPr txBox="1"/>
          <p:nvPr/>
        </p:nvSpPr>
        <p:spPr>
          <a:xfrm>
            <a:off x="6125429" y="2950232"/>
            <a:ext cx="383285" cy="56421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73" name="yt_shape_14973"/>
              <p:cNvSpPr txBox="1"/>
              <p:nvPr/>
            </p:nvSpPr>
            <p:spPr>
              <a:xfrm>
                <a:off x="540000" y="900000"/>
                <a:ext cx="4001095" cy="4610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π.	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73" name="yt_shape_14973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1095" cy="4610621"/>
              </a:xfrm>
              <a:prstGeom prst="rect">
                <a:avLst/>
              </a:prstGeom>
              <a:blipFill>
                <a:blip r:embed="rId2"/>
                <a:stretch>
                  <a:fillRect l="-4726" t="-119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D6B2BCD-776E-58EA-8539-0634B1C3DF09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20088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hasSerialNum': 1}">
                <a:extLst>
                  <a:ext uri="{FF2B5EF4-FFF2-40B4-BE49-F238E27FC236}">
                    <a16:creationId xmlns:a16="http://schemas.microsoft.com/office/drawing/2014/main" id="{6D6B2BCD-776E-58EA-8539-0634B1C3DF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2008886" cy="775221"/>
              </a:xfrm>
              <a:prstGeom prst="rect">
                <a:avLst/>
              </a:prstGeom>
              <a:blipFill>
                <a:blip r:embed="rId3"/>
                <a:stretch>
                  <a:fillRect l="-4863" r="-48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D7AEFE6-B741-ECAC-3E73-DACDB45FA7D1}"/>
              </a:ext>
            </a:extLst>
          </p:cNvPr>
          <p:cNvSpPr txBox="1"/>
          <p:nvPr/>
        </p:nvSpPr>
        <p:spPr>
          <a:xfrm>
            <a:off x="449989" y="3510861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98A156-4276-8468-E14B-FB4325BD2A60}"/>
              </a:ext>
            </a:extLst>
          </p:cNvPr>
          <p:cNvSpPr txBox="1"/>
          <p:nvPr/>
        </p:nvSpPr>
        <p:spPr>
          <a:xfrm>
            <a:off x="449989" y="4519367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7A05E1-12AE-EBBB-E551-CD485654BC03}"/>
              </a:ext>
            </a:extLst>
          </p:cNvPr>
          <p:cNvSpPr txBox="1"/>
          <p:nvPr/>
        </p:nvSpPr>
        <p:spPr>
          <a:xfrm>
            <a:off x="1631504" y="5023684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π.	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84" name="yt_shape_14984"/>
              <p:cNvSpPr txBox="1"/>
              <p:nvPr/>
            </p:nvSpPr>
            <p:spPr>
              <a:xfrm>
                <a:off x="540000" y="900000"/>
                <a:ext cx="3259097" cy="1451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84" name="yt_shape_14984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59097" cy="1451551"/>
              </a:xfrm>
              <a:prstGeom prst="rect">
                <a:avLst/>
              </a:prstGeom>
              <a:blipFill>
                <a:blip r:embed="rId2"/>
                <a:stretch>
                  <a:fillRect l="-5805" t="-840" r="-4869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CCB084-F744-8ED6-3E5C-F79132E4A4AD}"/>
              </a:ext>
            </a:extLst>
          </p:cNvPr>
          <p:cNvSpPr txBox="1"/>
          <p:nvPr/>
        </p:nvSpPr>
        <p:spPr>
          <a:xfrm>
            <a:off x="449989" y="139084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125B1A-1D13-AA49-2FF3-7C3A4A9A8597}"/>
              </a:ext>
            </a:extLst>
          </p:cNvPr>
          <p:cNvSpPr txBox="1"/>
          <p:nvPr/>
        </p:nvSpPr>
        <p:spPr>
          <a:xfrm>
            <a:off x="1660404" y="2029370"/>
            <a:ext cx="1018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87" name="yt_shape_14987"/>
              <p:cNvSpPr txBox="1"/>
              <p:nvPr/>
            </p:nvSpPr>
            <p:spPr>
              <a:xfrm>
                <a:off x="540000" y="900000"/>
                <a:ext cx="6568658" cy="4799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运用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时，忽略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87" name="yt_shape_14987" descr="{&quot;rangeId&quot;:14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68658" cy="479940"/>
              </a:xfrm>
              <a:prstGeom prst="rect">
                <a:avLst/>
              </a:prstGeom>
              <a:blipFill>
                <a:blip r:embed="rId2"/>
                <a:stretch>
                  <a:fillRect t="-2564" r="-1857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89" name="yt_shape_14989"/>
              <p:cNvSpPr txBox="1"/>
              <p:nvPr/>
            </p:nvSpPr>
            <p:spPr>
              <a:xfrm>
                <a:off x="540000" y="1430728"/>
                <a:ext cx="5306068" cy="536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89" name="yt_shape_1498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0728"/>
                <a:ext cx="5306068" cy="536237"/>
              </a:xfrm>
              <a:prstGeom prst="rect">
                <a:avLst/>
              </a:prstGeom>
              <a:blipFill>
                <a:blip r:embed="rId3"/>
                <a:stretch>
                  <a:fillRect l="-3563" r="-2529" b="-32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401242" title="H_26.259764">
            <a:extLst>
              <a:ext uri="{FF2B5EF4-FFF2-40B4-BE49-F238E27FC236}">
                <a16:creationId xmlns:a16="http://schemas.microsoft.com/office/drawing/2014/main" id="{74FE7AD3-CC90-74D1-66B8-07F437AD2C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090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E89F26-0ED5-B749-239E-277A3D31C630}"/>
                  </a:ext>
                </a:extLst>
              </p:cNvPr>
              <p:cNvSpPr txBox="1"/>
              <p:nvPr/>
            </p:nvSpPr>
            <p:spPr>
              <a:xfrm>
                <a:off x="4402864" y="1383922"/>
                <a:ext cx="1405764" cy="6246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77E89F26-0ED5-B749-239E-277A3D31C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864" y="1383922"/>
                <a:ext cx="1405764" cy="624663"/>
              </a:xfrm>
              <a:prstGeom prst="rect">
                <a:avLst/>
              </a:prstGeom>
              <a:blipFill>
                <a:blip r:embed="rId5"/>
                <a:stretch>
                  <a:fillRect l="-6494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9E6786D-2807-58BD-0E26-8CD83262B781}"/>
              </a:ext>
            </a:extLst>
          </p:cNvPr>
          <p:cNvCxnSpPr/>
          <p:nvPr/>
        </p:nvCxnSpPr>
        <p:spPr>
          <a:xfrm>
            <a:off x="4188075" y="1980829"/>
            <a:ext cx="15305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785</Words>
  <Application>Microsoft Office PowerPoint</Application>
  <PresentationFormat>宽屏</PresentationFormat>
  <Paragraphs>179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,isEnd</vt:lpstr>
      <vt:lpstr>_⨹_1_4d61b</vt:lpstr>
      <vt:lpstr>_⨹_1_ec25a</vt:lpstr>
      <vt:lpstr>_⨹_5_9a8bf,isEnd</vt:lpstr>
      <vt:lpstr>Finished</vt:lpstr>
      <vt:lpstr>IsAddLine</vt:lpstr>
      <vt:lpstr>W:3.755039,H:40.97,isEnd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2024-04-28T05:14:59Z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