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2" r:id="rId11"/>
    <p:sldId id="341" r:id="rId12"/>
    <p:sldId id="340" r:id="rId13"/>
    <p:sldId id="339" r:id="rId14"/>
    <p:sldId id="336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595" y="3025140"/>
            <a:ext cx="6390005" cy="8902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58095" y="1267513"/>
            <a:ext cx="2704761" cy="4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9705" y="2148840"/>
            <a:ext cx="260350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48571" y="4460960"/>
            <a:ext cx="342857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67545" y="5554345"/>
            <a:ext cx="88074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98805"/>
            <a:ext cx="10143490" cy="613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3320" y="3775710"/>
            <a:ext cx="72453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87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38370" y="3861435"/>
            <a:ext cx="170561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8" r="7542"/>
          <a:stretch>
            <a:fillRect/>
          </a:stretch>
        </p:blipFill>
        <p:spPr>
          <a:xfrm>
            <a:off x="3859530" y="4580890"/>
            <a:ext cx="4472940" cy="225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194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860" y="3429000"/>
            <a:ext cx="3198495" cy="3398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2638240"/>
            <a:ext cx="10800000" cy="182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21374" y="3735556"/>
            <a:ext cx="1447619" cy="44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53440"/>
            <a:ext cx="10764520" cy="587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38605" y="3980815"/>
            <a:ext cx="4736465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32560" y="5350510"/>
            <a:ext cx="4632325" cy="11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72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2305" y="2421255"/>
            <a:ext cx="802259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340735"/>
            <a:ext cx="438848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455364"/>
            <a:ext cx="2914285" cy="37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5302885"/>
            <a:ext cx="2394585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8290" y="3897630"/>
            <a:ext cx="5250180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09595" y="5354955"/>
            <a:ext cx="2910840" cy="125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89280"/>
            <a:ext cx="10742295" cy="614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4530" y="2510790"/>
            <a:ext cx="5821680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98395" y="4041140"/>
            <a:ext cx="3161030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98395" y="5461635"/>
            <a:ext cx="1702435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290" y="4305935"/>
            <a:ext cx="757618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965" y="5257800"/>
            <a:ext cx="381254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2315"/>
            <a:ext cx="9571990" cy="598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0340" y="3418840"/>
            <a:ext cx="807466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0340" y="4319270"/>
            <a:ext cx="375793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7490" y="5102225"/>
            <a:ext cx="657479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07490" y="5955030"/>
            <a:ext cx="548132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250354"/>
            <a:ext cx="352380" cy="4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4177426"/>
            <a:ext cx="352380" cy="39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058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4530" y="911860"/>
            <a:ext cx="9165590" cy="15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520" y="2692280"/>
            <a:ext cx="5818610" cy="36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4360" y="3473450"/>
            <a:ext cx="707072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70940" y="4351655"/>
            <a:ext cx="658241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70305" y="5186045"/>
            <a:ext cx="520827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80795" y="5923280"/>
            <a:ext cx="225425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235" y="2682240"/>
            <a:ext cx="4989830" cy="55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17" grpId="0" bldLvl="0" animBg="1"/>
      <p:bldP spid="20" grpId="0" bldLvl="0" animBg="1"/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1187265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255" y="1388745"/>
            <a:ext cx="755967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255" y="2352040"/>
            <a:ext cx="680021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7255" y="3315970"/>
            <a:ext cx="9685655" cy="148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563496"/>
            <a:ext cx="371428" cy="41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305755"/>
            <a:ext cx="352380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191963"/>
            <a:ext cx="380952" cy="40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260187"/>
            <a:ext cx="438095" cy="39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43809" y="2355185"/>
            <a:ext cx="380952" cy="39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91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875411"/>
            <a:ext cx="371428" cy="4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868995"/>
            <a:ext cx="10800000" cy="196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1"/>
          <a:stretch>
            <a:fillRect/>
          </a:stretch>
        </p:blipFill>
        <p:spPr>
          <a:xfrm>
            <a:off x="3360420" y="3322320"/>
            <a:ext cx="3837940" cy="187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8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9893" y="2257289"/>
            <a:ext cx="1026566" cy="55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5187" y="3342644"/>
            <a:ext cx="1026566" cy="55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2921" y="4818347"/>
            <a:ext cx="551305" cy="40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2024-04-27T07:09:07Z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