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0" y="3036570"/>
            <a:ext cx="1090422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17800"/>
            <a:ext cx="87439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66795"/>
            <a:ext cx="71374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415790"/>
            <a:ext cx="69805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255260"/>
            <a:ext cx="56134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261745"/>
            <a:ext cx="693674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591435"/>
            <a:ext cx="8314690" cy="24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3030855"/>
            <a:ext cx="72383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3850640"/>
            <a:ext cx="70396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4699000"/>
            <a:ext cx="5625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9690" y="5528310"/>
            <a:ext cx="46253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16530"/>
            <a:ext cx="80803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536950"/>
            <a:ext cx="62687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66260"/>
            <a:ext cx="61334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195570"/>
            <a:ext cx="55784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6035040"/>
            <a:ext cx="49015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54630"/>
            <a:ext cx="78047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583940"/>
            <a:ext cx="61766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413885"/>
            <a:ext cx="72237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285105"/>
            <a:ext cx="537083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82570"/>
            <a:ext cx="89808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611880"/>
            <a:ext cx="67837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40555"/>
            <a:ext cx="71602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300345"/>
            <a:ext cx="548703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15260"/>
            <a:ext cx="92837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34410"/>
            <a:ext cx="80264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63720"/>
            <a:ext cx="65379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211445"/>
            <a:ext cx="52063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40" y="709930"/>
            <a:ext cx="8839835" cy="602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2300" y="2332990"/>
            <a:ext cx="50622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2300" y="3020060"/>
            <a:ext cx="426910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4680" y="3735705"/>
            <a:ext cx="41427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29765" y="4423410"/>
            <a:ext cx="38836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72590" y="5073015"/>
            <a:ext cx="5137150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589915"/>
            <a:ext cx="10624185" cy="614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960" y="2062480"/>
            <a:ext cx="646620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0960" y="3041650"/>
            <a:ext cx="52514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0960" y="3824605"/>
            <a:ext cx="460629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0960" y="4704715"/>
            <a:ext cx="6576695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734695"/>
            <a:ext cx="936180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4665" y="2004060"/>
            <a:ext cx="768413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4665" y="2800985"/>
            <a:ext cx="60445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4665" y="3582035"/>
            <a:ext cx="62782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67535" y="4307205"/>
            <a:ext cx="39490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64665" y="5057775"/>
            <a:ext cx="6605905" cy="157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