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3" r:id="rId4"/>
    <p:sldId id="342" r:id="rId5"/>
    <p:sldId id="341" r:id="rId6"/>
    <p:sldId id="340" r:id="rId7"/>
    <p:sldId id="339" r:id="rId8"/>
    <p:sldId id="338" r:id="rId9"/>
    <p:sldId id="334" r:id="rId10"/>
    <p:sldId id="333" r:id="rId11"/>
    <p:sldId id="332" r:id="rId12"/>
    <p:sldId id="331" r:id="rId13"/>
    <p:sldId id="328" r:id="rId14"/>
    <p:sldId id="327" r:id="rId15"/>
    <p:sldId id="326" r:id="rId16"/>
    <p:sldId id="325" r:id="rId17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image" Target="../media/image11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03930" y="2924810"/>
            <a:ext cx="5497195" cy="100901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35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549910" y="1200785"/>
            <a:ext cx="6503670" cy="362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1868805"/>
            <a:ext cx="2517775" cy="400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90" y="2565400"/>
            <a:ext cx="7606665" cy="41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81990" y="3261360"/>
            <a:ext cx="4519295" cy="429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20395" y="3888740"/>
            <a:ext cx="10514330" cy="561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664210" y="4654550"/>
            <a:ext cx="3700780" cy="419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707"/>
          <a:stretch>
            <a:fillRect/>
          </a:stretch>
        </p:blipFill>
        <p:spPr>
          <a:xfrm>
            <a:off x="8760460" y="903605"/>
            <a:ext cx="2934970" cy="2582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4" name="矩形 33"/>
          <p:cNvSpPr/>
          <p:nvPr/>
        </p:nvSpPr>
        <p:spPr bwMode="white">
          <a:xfrm>
            <a:off x="3200400" y="1868805"/>
            <a:ext cx="4541520" cy="400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4364990" y="4654550"/>
            <a:ext cx="4939665" cy="419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  <p:bldP spid="12" grpId="0" bldLvl="0" animBg="1"/>
      <p:bldP spid="17" grpId="0" bldLvl="0" animBg="1"/>
      <p:bldP spid="22" grpId="0" bldLvl="0" animBg="1"/>
      <p:bldP spid="30" grpId="0" bldLvl="0" animBg="1"/>
      <p:bldP spid="34" grpId="0" bldLvl="0" animBg="1"/>
      <p:bldP spid="3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51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891540"/>
            <a:ext cx="9539605" cy="2176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04" y="3233715"/>
            <a:ext cx="6961904" cy="400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14705" y="3968750"/>
            <a:ext cx="3153410" cy="372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81990" y="4674870"/>
            <a:ext cx="7651750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398"/>
          <a:stretch>
            <a:fillRect/>
          </a:stretch>
        </p:blipFill>
        <p:spPr>
          <a:xfrm>
            <a:off x="9065895" y="2708910"/>
            <a:ext cx="3148965" cy="25590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9" name="矩形 18"/>
          <p:cNvSpPr/>
          <p:nvPr/>
        </p:nvSpPr>
        <p:spPr bwMode="white">
          <a:xfrm>
            <a:off x="3968750" y="3968750"/>
            <a:ext cx="2599055" cy="372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animBg="1"/>
      <p:bldP spid="15" grpId="0" bldLvl="0" animBg="1"/>
      <p:bldP spid="17" grpId="0" bldLvl="0" animBg="1"/>
      <p:bldP spid="19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417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125220"/>
            <a:ext cx="7342505" cy="469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90" y="1824355"/>
            <a:ext cx="9994265" cy="469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957"/>
          <a:stretch>
            <a:fillRect/>
          </a:stretch>
        </p:blipFill>
        <p:spPr>
          <a:xfrm>
            <a:off x="6744335" y="3140710"/>
            <a:ext cx="3209925" cy="28695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3795" y="3140710"/>
            <a:ext cx="2949575" cy="29292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6361430" y="3213100"/>
            <a:ext cx="4184015" cy="2964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35184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899795"/>
            <a:ext cx="7513955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1633855"/>
            <a:ext cx="9701530" cy="41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81990" y="2329815"/>
            <a:ext cx="9745980" cy="41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681990" y="2997835"/>
            <a:ext cx="5883910" cy="490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681990" y="3712210"/>
            <a:ext cx="2736215" cy="518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957"/>
          <a:stretch>
            <a:fillRect/>
          </a:stretch>
        </p:blipFill>
        <p:spPr>
          <a:xfrm>
            <a:off x="4871720" y="4275455"/>
            <a:ext cx="2665730" cy="23831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3" name="矩形 32"/>
          <p:cNvSpPr/>
          <p:nvPr/>
        </p:nvSpPr>
        <p:spPr bwMode="white">
          <a:xfrm>
            <a:off x="6565265" y="3035300"/>
            <a:ext cx="4088130" cy="500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3418840" y="3712210"/>
            <a:ext cx="2564130" cy="518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5982335" y="3712210"/>
            <a:ext cx="4526915" cy="518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8" grpId="0" bldLvl="0" animBg="1"/>
      <p:bldP spid="23" grpId="0" bldLvl="0" animBg="1"/>
      <p:bldP spid="28" grpId="0" bldLvl="0" animBg="1"/>
      <p:bldP spid="33" grpId="0" bldLvl="0" animBg="1"/>
      <p:bldP spid="34" grpId="0" bldLvl="0" animBg="1"/>
      <p:bldP spid="3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1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1134110"/>
            <a:ext cx="7795895" cy="400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90" y="1830705"/>
            <a:ext cx="4474845" cy="41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518795" y="2526665"/>
            <a:ext cx="10440035" cy="1144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681990" y="3928745"/>
            <a:ext cx="4521200" cy="41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957"/>
          <a:stretch>
            <a:fillRect/>
          </a:stretch>
        </p:blipFill>
        <p:spPr>
          <a:xfrm>
            <a:off x="6240145" y="3500755"/>
            <a:ext cx="3303905" cy="29533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2" grpId="0" bldLvl="0" animBg="1"/>
      <p:bldP spid="17" grpId="0" bldLvl="0" animBg="1"/>
      <p:bldP spid="28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128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81990" y="1038860"/>
            <a:ext cx="9688195" cy="2051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04" y="3221295"/>
            <a:ext cx="8352380" cy="409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742315" y="3964940"/>
            <a:ext cx="3194050" cy="371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81990" y="4660265"/>
            <a:ext cx="7399655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957"/>
          <a:stretch>
            <a:fillRect/>
          </a:stretch>
        </p:blipFill>
        <p:spPr>
          <a:xfrm>
            <a:off x="8472170" y="2493010"/>
            <a:ext cx="3110865" cy="27813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0" name="矩形 19"/>
          <p:cNvSpPr/>
          <p:nvPr/>
        </p:nvSpPr>
        <p:spPr bwMode="white">
          <a:xfrm>
            <a:off x="3936365" y="3964940"/>
            <a:ext cx="2631440" cy="371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2" grpId="0" animBg="1"/>
      <p:bldP spid="16" grpId="0" bldLvl="0" animBg="1"/>
      <p:bldP spid="18" grpId="0" bldLvl="0" animBg="1"/>
      <p:bldP spid="2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70" y="476885"/>
            <a:ext cx="10231755" cy="49237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80" t="37651" r="56247"/>
          <a:stretch>
            <a:fillRect/>
          </a:stretch>
        </p:blipFill>
        <p:spPr>
          <a:xfrm>
            <a:off x="10099040" y="4077335"/>
            <a:ext cx="1959610" cy="2641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84530"/>
            <a:ext cx="9962515" cy="60477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8422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3371" y="1155147"/>
            <a:ext cx="3342365" cy="421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3260" y="1849120"/>
            <a:ext cx="8849360" cy="504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02640" y="2611120"/>
            <a:ext cx="8903335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83260" y="3351530"/>
            <a:ext cx="8608695" cy="1795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802414" y="5449965"/>
            <a:ext cx="5109698" cy="393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802414" y="6210028"/>
            <a:ext cx="2280134" cy="347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80" t="37651" r="56247"/>
          <a:stretch>
            <a:fillRect/>
          </a:stretch>
        </p:blipFill>
        <p:spPr>
          <a:xfrm>
            <a:off x="9624695" y="2611120"/>
            <a:ext cx="2341880" cy="31572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bldLvl="0" animBg="1"/>
      <p:bldP spid="15" grpId="0" bldLvl="0" animBg="1"/>
      <p:bldP spid="19" grpId="0" bldLvl="0" animBg="1"/>
      <p:bldP spid="24" grpId="0" animBg="1"/>
      <p:bldP spid="2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52475"/>
            <a:ext cx="8737600" cy="59797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90245" y="822325"/>
            <a:ext cx="3476625" cy="530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47395" y="1459230"/>
            <a:ext cx="6456045" cy="465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18490" y="2044700"/>
            <a:ext cx="7649210" cy="473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54050" y="2662555"/>
            <a:ext cx="6821805" cy="492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522605" y="3190875"/>
            <a:ext cx="3746500" cy="549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618490" y="3892550"/>
            <a:ext cx="7277100" cy="1644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618490" y="5629910"/>
            <a:ext cx="4499610" cy="434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618490" y="6275705"/>
            <a:ext cx="2109470" cy="367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54" t="38240" r="22188"/>
          <a:stretch>
            <a:fillRect/>
          </a:stretch>
        </p:blipFill>
        <p:spPr>
          <a:xfrm>
            <a:off x="7896225" y="2708910"/>
            <a:ext cx="4110355" cy="24790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16" grpId="0" bldLvl="0" animBg="1"/>
      <p:bldP spid="22" grpId="0" bldLvl="0" animBg="1"/>
      <p:bldP spid="27" grpId="0" bldLvl="0" animBg="1"/>
      <p:bldP spid="29" grpId="0" bldLvl="0" animBg="1"/>
      <p:bldP spid="34" grpId="0" bldLvl="0" animBg="1"/>
      <p:bldP spid="3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980"/>
            <a:ext cx="10800000" cy="40415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6225" y="3788410"/>
            <a:ext cx="2709545" cy="30537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980"/>
            <a:ext cx="10800000" cy="32653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3750" y="3645535"/>
            <a:ext cx="3070225" cy="29286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3658870"/>
            <a:ext cx="2949575" cy="29292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333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058545"/>
            <a:ext cx="8107680" cy="469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90" y="1758315"/>
            <a:ext cx="9976485" cy="469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050" y="3357245"/>
            <a:ext cx="3070225" cy="29286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0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9695" y="3500755"/>
            <a:ext cx="5172075" cy="2926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/>
        </p:nvSpPr>
        <p:spPr bwMode="white">
          <a:xfrm>
            <a:off x="6241415" y="3573145"/>
            <a:ext cx="5006340" cy="2934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1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01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1134110"/>
            <a:ext cx="7484745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1867535"/>
            <a:ext cx="9889490" cy="40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81990" y="2563495"/>
            <a:ext cx="9667875" cy="469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681990" y="3231515"/>
            <a:ext cx="6104255" cy="621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6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235" y="3573145"/>
            <a:ext cx="4752340" cy="26885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9" grpId="0" bldLvl="0" animBg="1"/>
      <p:bldP spid="23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63</cp:revision>
  <dcterms:created xsi:type="dcterms:W3CDTF">2015-09-16T06:44:00Z</dcterms:created>
  <dcterms:modified xsi:type="dcterms:W3CDTF">2024-04-27T09:52:48Z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