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1" r:id="rId8"/>
    <p:sldId id="320" r:id="rId9"/>
    <p:sldId id="312" r:id="rId10"/>
    <p:sldId id="313" r:id="rId11"/>
    <p:sldId id="314" r:id="rId12"/>
    <p:sldId id="315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2" autoAdjust="0"/>
    <p:restoredTop sz="94660"/>
  </p:normalViewPr>
  <p:slideViewPr>
    <p:cSldViewPr showGuides="1">
      <p:cViewPr>
        <p:scale>
          <a:sx n="50" d="100"/>
          <a:sy n="50" d="100"/>
        </p:scale>
        <p:origin x="660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3" name="yt_shape_13093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简单连线构造全等</a:t>
            </a:r>
          </a:p>
        </p:txBody>
      </p:sp>
      <p:sp>
        <p:nvSpPr>
          <p:cNvPr id="13094" name="yt_shape_13094"/>
          <p:cNvSpPr txBox="1"/>
          <p:nvPr/>
        </p:nvSpPr>
        <p:spPr>
          <a:xfrm>
            <a:off x="540000" y="1395205"/>
            <a:ext cx="93230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095" name="yt_image_13095" title="H_224.1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4953" y="2564904"/>
            <a:ext cx="2016224" cy="139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8" name="yt_shape_13098"/>
          <p:cNvSpPr txBox="1"/>
          <p:nvPr/>
        </p:nvSpPr>
        <p:spPr>
          <a:xfrm>
            <a:off x="540000" y="5075466"/>
            <a:ext cx="2051395" cy="11677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  <a:r>
              <a:rPr lang="en-US" altLang="zh-CN" sz="6350" b="0" i="0" u="none" spc="14559">
                <a:solidFill>
                  <a:srgbClr val="1EE3CF"/>
                </a:solidFill>
                <a:effectLst/>
                <a:latin typeface="宋体/Times New Roman" pitchFamily="64"/>
                <a:ea typeface="宋体" pitchFamily="64"/>
              </a:rPr>
              <a:t> </a:t>
            </a:r>
          </a:p>
        </p:txBody>
      </p:sp>
      <p:pic>
        <p:nvPicPr>
          <p:cNvPr id="13097" name="yt_image_13097" title="H_100.17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4153416"/>
            <a:ext cx="2048527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06931" title="H_25.973701">
            <a:extLst>
              <a:ext uri="{FF2B5EF4-FFF2-40B4-BE49-F238E27FC236}">
                <a16:creationId xmlns:a16="http://schemas.microsoft.com/office/drawing/2014/main" id="{2500DAC0-10EA-DA7E-F6A1-08C0A85249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19EA10E-CA7D-E0CE-14DD-067B27703FAD}"/>
              </a:ext>
            </a:extLst>
          </p:cNvPr>
          <p:cNvSpPr txBox="1"/>
          <p:nvPr/>
        </p:nvSpPr>
        <p:spPr>
          <a:xfrm>
            <a:off x="540000" y="2061498"/>
            <a:ext cx="251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EED989-7D29-0ADE-4C04-133663730934}"/>
                  </a:ext>
                </a:extLst>
              </p:cNvPr>
              <p:cNvSpPr txBox="1"/>
              <p:nvPr/>
            </p:nvSpPr>
            <p:spPr>
              <a:xfrm>
                <a:off x="540000" y="2536986"/>
                <a:ext cx="50143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EED989-7D29-0ADE-4C04-1336637309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6986"/>
                <a:ext cx="5014341" cy="1611643"/>
              </a:xfrm>
              <a:prstGeom prst="rect">
                <a:avLst/>
              </a:prstGeom>
              <a:blipFill>
                <a:blip r:embed="rId5"/>
                <a:stretch>
                  <a:fillRect l="-1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94A2D2D-C5A7-597B-D3B6-D44AA3A3EE4F}"/>
              </a:ext>
            </a:extLst>
          </p:cNvPr>
          <p:cNvSpPr txBox="1"/>
          <p:nvPr/>
        </p:nvSpPr>
        <p:spPr>
          <a:xfrm>
            <a:off x="540000" y="4055017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41ACD6-280A-C886-C019-6AEABBF10827}"/>
              </a:ext>
            </a:extLst>
          </p:cNvPr>
          <p:cNvSpPr txBox="1"/>
          <p:nvPr/>
        </p:nvSpPr>
        <p:spPr>
          <a:xfrm>
            <a:off x="540000" y="4530505"/>
            <a:ext cx="2131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5" name="yt_shape_13155"/>
          <p:cNvSpPr txBox="1"/>
          <p:nvPr/>
        </p:nvSpPr>
        <p:spPr>
          <a:xfrm>
            <a:off x="540000" y="900000"/>
            <a:ext cx="87523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pic>
        <p:nvPicPr>
          <p:cNvPr id="13156" name="yt_image_13156" title="H_230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0436" y="1329123"/>
            <a:ext cx="2658994" cy="222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9" name="yt_shape_13159"/>
          <p:cNvSpPr txBox="1"/>
          <p:nvPr/>
        </p:nvSpPr>
        <p:spPr>
          <a:xfrm>
            <a:off x="540000" y="4665968"/>
            <a:ext cx="1624997" cy="11126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  <a:r>
              <a:rPr lang="en-US" altLang="zh-CN" sz="6050" b="0" i="0" u="none" spc="11309">
                <a:solidFill>
                  <a:srgbClr val="1EE3CF"/>
                </a:solidFill>
                <a:effectLst/>
                <a:latin typeface="宋体/Times New Roman" pitchFamily="60"/>
                <a:ea typeface="宋体" pitchFamily="60"/>
              </a:rPr>
              <a:t> </a:t>
            </a:r>
          </a:p>
        </p:txBody>
      </p:sp>
      <p:pic>
        <p:nvPicPr>
          <p:cNvPr id="13158" name="yt_image_13158" title="H_95.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4149080"/>
            <a:ext cx="1626354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161"/>
          <p:cNvSpPr txBox="1"/>
          <p:nvPr/>
        </p:nvSpPr>
        <p:spPr>
          <a:xfrm>
            <a:off x="597421" y="1558673"/>
            <a:ext cx="789318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上截取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为等腰直角三角形，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A73A64-080B-5760-87DE-B1961E9BB953}"/>
              </a:ext>
            </a:extLst>
          </p:cNvPr>
          <p:cNvSpPr txBox="1"/>
          <p:nvPr/>
        </p:nvSpPr>
        <p:spPr>
          <a:xfrm>
            <a:off x="507410" y="1511867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上截取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2F59C5-2DEB-10CF-9081-9349C766D010}"/>
              </a:ext>
            </a:extLst>
          </p:cNvPr>
          <p:cNvSpPr txBox="1"/>
          <p:nvPr/>
        </p:nvSpPr>
        <p:spPr>
          <a:xfrm>
            <a:off x="507410" y="1987355"/>
            <a:ext cx="533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6C27CB-EF91-C47E-455A-79AF77F84A93}"/>
              </a:ext>
            </a:extLst>
          </p:cNvPr>
          <p:cNvSpPr txBox="1"/>
          <p:nvPr/>
        </p:nvSpPr>
        <p:spPr>
          <a:xfrm>
            <a:off x="507410" y="2462843"/>
            <a:ext cx="2131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E299FE-0365-EFBC-68B7-D921B0889381}"/>
              </a:ext>
            </a:extLst>
          </p:cNvPr>
          <p:cNvSpPr txBox="1"/>
          <p:nvPr/>
        </p:nvSpPr>
        <p:spPr>
          <a:xfrm>
            <a:off x="507410" y="2938331"/>
            <a:ext cx="7996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51E154-A5A0-C2E4-8CD7-99504A00EB63}"/>
              </a:ext>
            </a:extLst>
          </p:cNvPr>
          <p:cNvSpPr txBox="1"/>
          <p:nvPr/>
        </p:nvSpPr>
        <p:spPr>
          <a:xfrm>
            <a:off x="507410" y="3413819"/>
            <a:ext cx="4486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0AA5C0-1BF2-9576-5913-54E42E375701}"/>
              </a:ext>
            </a:extLst>
          </p:cNvPr>
          <p:cNvSpPr txBox="1"/>
          <p:nvPr/>
        </p:nvSpPr>
        <p:spPr>
          <a:xfrm>
            <a:off x="507410" y="3889307"/>
            <a:ext cx="406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FC0DAB-2D2A-B6AD-4B5A-E8F39B3D75B3}"/>
              </a:ext>
            </a:extLst>
          </p:cNvPr>
          <p:cNvSpPr txBox="1"/>
          <p:nvPr/>
        </p:nvSpPr>
        <p:spPr>
          <a:xfrm>
            <a:off x="507410" y="4364795"/>
            <a:ext cx="614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2D53D6-B7ED-2EE5-1B4D-B7340C45F51F}"/>
              </a:ext>
            </a:extLst>
          </p:cNvPr>
          <p:cNvSpPr txBox="1"/>
          <p:nvPr/>
        </p:nvSpPr>
        <p:spPr>
          <a:xfrm>
            <a:off x="507410" y="4840283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1ADDD0A-E74B-5C07-BF89-205F857443EC}"/>
              </a:ext>
            </a:extLst>
          </p:cNvPr>
          <p:cNvSpPr txBox="1"/>
          <p:nvPr/>
        </p:nvSpPr>
        <p:spPr>
          <a:xfrm>
            <a:off x="507410" y="5315771"/>
            <a:ext cx="228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2" name="yt_shape_13162"/>
          <p:cNvSpPr txBox="1"/>
          <p:nvPr/>
        </p:nvSpPr>
        <p:spPr>
          <a:xfrm>
            <a:off x="540120" y="6481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202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的长度满足的等量关系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163" name="yt_image_13163" title="H_265.95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0869" y="2449686"/>
            <a:ext cx="2550101" cy="174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165" title="H_101.07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7948" y="4864162"/>
            <a:ext cx="2184831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0E4F301-69A1-2C05-D957-E28CB823810F}"/>
              </a:ext>
            </a:extLst>
          </p:cNvPr>
          <p:cNvSpPr txBox="1"/>
          <p:nvPr/>
        </p:nvSpPr>
        <p:spPr>
          <a:xfrm>
            <a:off x="407368" y="1556792"/>
            <a:ext cx="1033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，证明如下：在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上取一点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2019B8-0C31-628F-4243-4B78F011C986}"/>
              </a:ext>
            </a:extLst>
          </p:cNvPr>
          <p:cNvSpPr txBox="1"/>
          <p:nvPr/>
        </p:nvSpPr>
        <p:spPr>
          <a:xfrm>
            <a:off x="407368" y="2032280"/>
            <a:ext cx="55128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8E2E029-E2AA-F27A-E96F-942435F0D43E}"/>
                  </a:ext>
                </a:extLst>
              </p:cNvPr>
              <p:cNvSpPr txBox="1"/>
              <p:nvPr/>
            </p:nvSpPr>
            <p:spPr>
              <a:xfrm>
                <a:off x="407368" y="2130629"/>
                <a:ext cx="56779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8E2E029-E2AA-F27A-E96F-942435F0D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130629"/>
                <a:ext cx="5677916" cy="1611643"/>
              </a:xfrm>
              <a:prstGeom prst="rect">
                <a:avLst/>
              </a:prstGeom>
              <a:blipFill>
                <a:blip r:embed="rId4"/>
                <a:stretch>
                  <a:fillRect l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D6ADADB-DD7B-84C6-D7B8-358B272297BF}"/>
              </a:ext>
            </a:extLst>
          </p:cNvPr>
          <p:cNvSpPr txBox="1"/>
          <p:nvPr/>
        </p:nvSpPr>
        <p:spPr>
          <a:xfrm>
            <a:off x="407368" y="3624664"/>
            <a:ext cx="827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271551-A78D-7DB3-1C4E-2CC9911A7F06}"/>
              </a:ext>
            </a:extLst>
          </p:cNvPr>
          <p:cNvSpPr txBox="1"/>
          <p:nvPr/>
        </p:nvSpPr>
        <p:spPr>
          <a:xfrm>
            <a:off x="412792" y="4101092"/>
            <a:ext cx="487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边的中点，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716729-1B3F-3717-662D-2C613B953904}"/>
              </a:ext>
            </a:extLst>
          </p:cNvPr>
          <p:cNvSpPr txBox="1"/>
          <p:nvPr/>
        </p:nvSpPr>
        <p:spPr>
          <a:xfrm>
            <a:off x="5149581" y="4054287"/>
            <a:ext cx="426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12BB39-31E7-EC46-25BA-A63FD544CF05}"/>
              </a:ext>
            </a:extLst>
          </p:cNvPr>
          <p:cNvSpPr txBox="1"/>
          <p:nvPr/>
        </p:nvSpPr>
        <p:spPr>
          <a:xfrm>
            <a:off x="407368" y="4589325"/>
            <a:ext cx="6872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F751802-CBA4-74F5-A0B8-328DEB390A07}"/>
              </a:ext>
            </a:extLst>
          </p:cNvPr>
          <p:cNvSpPr txBox="1"/>
          <p:nvPr/>
        </p:nvSpPr>
        <p:spPr>
          <a:xfrm>
            <a:off x="7218885" y="4595434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ACC9CE9-EDFF-5CD0-041B-3DDDBBB111F9}"/>
                  </a:ext>
                </a:extLst>
              </p:cNvPr>
              <p:cNvSpPr txBox="1"/>
              <p:nvPr/>
            </p:nvSpPr>
            <p:spPr>
              <a:xfrm>
                <a:off x="440388" y="4716997"/>
                <a:ext cx="57176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ACC9CE9-EDFF-5CD0-041B-3DDDBBB11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388" y="4716997"/>
                <a:ext cx="5717603" cy="1611643"/>
              </a:xfrm>
              <a:prstGeom prst="rect">
                <a:avLst/>
              </a:prstGeom>
              <a:blipFill>
                <a:blip r:embed="rId5"/>
                <a:stretch>
                  <a:fillRect l="-1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5181D8C-BD0F-4098-B5F4-D1B7ED7DFFEB}"/>
              </a:ext>
            </a:extLst>
          </p:cNvPr>
          <p:cNvSpPr txBox="1"/>
          <p:nvPr/>
        </p:nvSpPr>
        <p:spPr>
          <a:xfrm>
            <a:off x="407368" y="6267232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939BB9-774D-5365-4066-F8BF05AA8C38}"/>
              </a:ext>
            </a:extLst>
          </p:cNvPr>
          <p:cNvSpPr txBox="1"/>
          <p:nvPr/>
        </p:nvSpPr>
        <p:spPr>
          <a:xfrm>
            <a:off x="6031434" y="6277600"/>
            <a:ext cx="530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2" name="yt_shape_13102"/>
          <p:cNvSpPr txBox="1"/>
          <p:nvPr/>
        </p:nvSpPr>
        <p:spPr>
          <a:xfrm>
            <a:off x="540000" y="900000"/>
            <a:ext cx="97558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03" name="yt_image_13103" title="H_162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9752" y="1700808"/>
            <a:ext cx="2232248" cy="118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6" name="yt_shape_13106"/>
          <p:cNvSpPr txBox="1"/>
          <p:nvPr/>
        </p:nvSpPr>
        <p:spPr>
          <a:xfrm>
            <a:off x="540000" y="3791765"/>
            <a:ext cx="1807418" cy="8551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50" b="0" i="0" u="none" spc="-4650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  <a:r>
              <a:rPr lang="en-US" altLang="zh-CN" sz="4650" b="0" i="0" u="none" spc="13044">
                <a:solidFill>
                  <a:srgbClr val="1EE3CF"/>
                </a:solidFill>
                <a:effectLst/>
                <a:latin typeface="宋体/Times New Roman" pitchFamily="46"/>
                <a:ea typeface="宋体" pitchFamily="46"/>
              </a:rPr>
              <a:t> </a:t>
            </a:r>
          </a:p>
        </p:txBody>
      </p:sp>
      <p:pic>
        <p:nvPicPr>
          <p:cNvPr id="13105" name="yt_image_13105" title="H_72.99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9705" y="3429000"/>
            <a:ext cx="1802295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108"/>
              <p:cNvSpPr txBox="1"/>
              <p:nvPr/>
            </p:nvSpPr>
            <p:spPr>
              <a:xfrm>
                <a:off x="540000" y="1484784"/>
                <a:ext cx="4828566" cy="2921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SSS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6" name="yt_shape_13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4828566" cy="2921634"/>
              </a:xfrm>
              <a:prstGeom prst="rect">
                <a:avLst/>
              </a:prstGeom>
              <a:blipFill>
                <a:blip r:embed="rId4"/>
                <a:stretch>
                  <a:fillRect l="-3914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CD5932B-E3AE-A38E-9FB2-C2368E5DC3E4}"/>
              </a:ext>
            </a:extLst>
          </p:cNvPr>
          <p:cNvSpPr txBox="1"/>
          <p:nvPr/>
        </p:nvSpPr>
        <p:spPr>
          <a:xfrm>
            <a:off x="449989" y="1437978"/>
            <a:ext cx="234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91F2188-79DA-1809-BDDE-295F814DD3F7}"/>
                  </a:ext>
                </a:extLst>
              </p:cNvPr>
              <p:cNvSpPr txBox="1"/>
              <p:nvPr/>
            </p:nvSpPr>
            <p:spPr>
              <a:xfrm>
                <a:off x="449989" y="1913466"/>
                <a:ext cx="496195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91F2188-79DA-1809-BDDE-295F814DD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466"/>
                <a:ext cx="4961953" cy="1611643"/>
              </a:xfrm>
              <a:prstGeom prst="rect">
                <a:avLst/>
              </a:prstGeom>
              <a:blipFill>
                <a:blip r:embed="rId5"/>
                <a:stretch>
                  <a:fillRect l="-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FDFBCDD-6450-572D-B7EC-EFEC3453BEDD}"/>
              </a:ext>
            </a:extLst>
          </p:cNvPr>
          <p:cNvSpPr txBox="1"/>
          <p:nvPr/>
        </p:nvSpPr>
        <p:spPr>
          <a:xfrm>
            <a:off x="449989" y="3431497"/>
            <a:ext cx="396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143710-A0A2-54C2-C8DF-F5E542AE3A30}"/>
              </a:ext>
            </a:extLst>
          </p:cNvPr>
          <p:cNvSpPr txBox="1"/>
          <p:nvPr/>
        </p:nvSpPr>
        <p:spPr>
          <a:xfrm>
            <a:off x="449989" y="3906985"/>
            <a:ext cx="214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0" name="yt_shape_13110"/>
          <p:cNvSpPr txBox="1"/>
          <p:nvPr/>
        </p:nvSpPr>
        <p:spPr>
          <a:xfrm>
            <a:off x="500593" y="713653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延长线段构造全等</a:t>
            </a:r>
          </a:p>
        </p:txBody>
      </p:sp>
      <p:sp>
        <p:nvSpPr>
          <p:cNvPr id="13111" name="yt_shape_13111"/>
          <p:cNvSpPr txBox="1"/>
          <p:nvPr/>
        </p:nvSpPr>
        <p:spPr>
          <a:xfrm>
            <a:off x="500713" y="11580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4d5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12" name="yt_image_13112" title="H_240.3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3017" y="1644036"/>
            <a:ext cx="1496411" cy="186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5" name="yt_shape_13115"/>
          <p:cNvSpPr txBox="1"/>
          <p:nvPr/>
        </p:nvSpPr>
        <p:spPr>
          <a:xfrm>
            <a:off x="500593" y="5524158"/>
            <a:ext cx="1220527" cy="13148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  <a:r>
              <a:rPr lang="en-US" altLang="zh-CN" sz="7150" b="0" i="0" u="none" spc="7905">
                <a:solidFill>
                  <a:srgbClr val="1EE3CF"/>
                </a:solidFill>
                <a:effectLst/>
                <a:latin typeface="宋体/Times New Roman" pitchFamily="72"/>
                <a:ea typeface="宋体" pitchFamily="72"/>
              </a:rPr>
              <a:t> </a:t>
            </a:r>
          </a:p>
        </p:txBody>
      </p:sp>
      <p:pic>
        <p:nvPicPr>
          <p:cNvPr id="13114" name="yt_image_13114" title="H_112.23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0329" y="3990436"/>
            <a:ext cx="122909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07011" title="H_25.973701">
            <a:extLst>
              <a:ext uri="{FF2B5EF4-FFF2-40B4-BE49-F238E27FC236}">
                <a16:creationId xmlns:a16="http://schemas.microsoft.com/office/drawing/2014/main" id="{7037AE5C-5C8C-037E-3B0E-C10E8D7C87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93" y="768780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3117"/>
              <p:cNvSpPr txBox="1"/>
              <p:nvPr/>
            </p:nvSpPr>
            <p:spPr>
              <a:xfrm>
                <a:off x="407368" y="1988840"/>
                <a:ext cx="6267741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ASA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8" name="yt_shape_13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988840"/>
                <a:ext cx="6267741" cy="5322291"/>
              </a:xfrm>
              <a:prstGeom prst="rect">
                <a:avLst/>
              </a:prstGeom>
              <a:blipFill>
                <a:blip r:embed="rId5"/>
                <a:stretch>
                  <a:fillRect l="-3016" t="-916" r="-1946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2EAAED3-5BFC-3329-871B-549DC7170CD8}"/>
              </a:ext>
            </a:extLst>
          </p:cNvPr>
          <p:cNvSpPr txBox="1"/>
          <p:nvPr/>
        </p:nvSpPr>
        <p:spPr>
          <a:xfrm>
            <a:off x="317357" y="1942034"/>
            <a:ext cx="5180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1D37AD-A082-6BA4-1DF4-C3DBE5168644}"/>
              </a:ext>
            </a:extLst>
          </p:cNvPr>
          <p:cNvSpPr txBox="1"/>
          <p:nvPr/>
        </p:nvSpPr>
        <p:spPr>
          <a:xfrm>
            <a:off x="317357" y="2417522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768E23-9B8B-7A4C-48F6-C61CE5AB06B6}"/>
              </a:ext>
            </a:extLst>
          </p:cNvPr>
          <p:cNvSpPr txBox="1"/>
          <p:nvPr/>
        </p:nvSpPr>
        <p:spPr>
          <a:xfrm>
            <a:off x="317357" y="2893010"/>
            <a:ext cx="638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1A3573-5D9B-341A-7516-F472E2F3DC31}"/>
              </a:ext>
            </a:extLst>
          </p:cNvPr>
          <p:cNvSpPr txBox="1"/>
          <p:nvPr/>
        </p:nvSpPr>
        <p:spPr>
          <a:xfrm>
            <a:off x="317357" y="3368498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BD7C83-C7D9-390E-DAC1-E85791AEE995}"/>
              </a:ext>
            </a:extLst>
          </p:cNvPr>
          <p:cNvSpPr txBox="1"/>
          <p:nvPr/>
        </p:nvSpPr>
        <p:spPr>
          <a:xfrm>
            <a:off x="317357" y="3843986"/>
            <a:ext cx="489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94D29E-957D-C22A-CA61-A3F3AD651DFC}"/>
              </a:ext>
            </a:extLst>
          </p:cNvPr>
          <p:cNvSpPr txBox="1"/>
          <p:nvPr/>
        </p:nvSpPr>
        <p:spPr>
          <a:xfrm>
            <a:off x="317357" y="4319474"/>
            <a:ext cx="611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99E8A8A-D2D3-F074-48BE-E3EFD126CB30}"/>
                  </a:ext>
                </a:extLst>
              </p:cNvPr>
              <p:cNvSpPr txBox="1"/>
              <p:nvPr/>
            </p:nvSpPr>
            <p:spPr>
              <a:xfrm>
                <a:off x="377909" y="4347614"/>
                <a:ext cx="57699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99E8A8A-D2D3-F074-48BE-E3EFD126CB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09" y="4347614"/>
                <a:ext cx="5769991" cy="1611643"/>
              </a:xfrm>
              <a:prstGeom prst="rect">
                <a:avLst/>
              </a:prstGeom>
              <a:blipFill>
                <a:blip r:embed="rId6"/>
                <a:stretch>
                  <a:fillRect l="-1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FB7B7960-3089-2DF2-2874-E443B45D1173}"/>
              </a:ext>
            </a:extLst>
          </p:cNvPr>
          <p:cNvSpPr txBox="1"/>
          <p:nvPr/>
        </p:nvSpPr>
        <p:spPr>
          <a:xfrm>
            <a:off x="390802" y="5796556"/>
            <a:ext cx="609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ASA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35CFD5D-5E2C-DA41-9221-001193D8CB42}"/>
              </a:ext>
            </a:extLst>
          </p:cNvPr>
          <p:cNvSpPr txBox="1"/>
          <p:nvPr/>
        </p:nvSpPr>
        <p:spPr>
          <a:xfrm>
            <a:off x="390802" y="6272044"/>
            <a:ext cx="2869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9" name="yt_shape_13119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作平行线法构造全等三角形</a:t>
            </a:r>
          </a:p>
        </p:txBody>
      </p:sp>
      <p:sp>
        <p:nvSpPr>
          <p:cNvPr id="13120" name="yt_shape_13120"/>
          <p:cNvSpPr txBox="1"/>
          <p:nvPr/>
        </p:nvSpPr>
        <p:spPr>
          <a:xfrm>
            <a:off x="540119" y="1344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664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21" name="yt_image_13121" title="H_229.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312488"/>
            <a:ext cx="2448272" cy="215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4" name="yt_shape_13124"/>
          <p:cNvSpPr txBox="1"/>
          <p:nvPr/>
        </p:nvSpPr>
        <p:spPr>
          <a:xfrm>
            <a:off x="540000" y="5573375"/>
            <a:ext cx="1428404" cy="13883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  <a:r>
              <a:rPr lang="en-US" altLang="zh-CN" sz="7550" b="0" i="0" u="none" spc="9426">
                <a:solidFill>
                  <a:srgbClr val="1EE3CF"/>
                </a:solidFill>
                <a:effectLst/>
                <a:latin typeface="宋体/Times New Roman" pitchFamily="76"/>
                <a:ea typeface="宋体" pitchFamily="76"/>
              </a:rPr>
              <a:t> </a:t>
            </a:r>
          </a:p>
        </p:txBody>
      </p:sp>
      <p:pic>
        <p:nvPicPr>
          <p:cNvPr id="13123" name="yt_image_13123" title="H_118.3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4764526"/>
            <a:ext cx="143484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07086" title="H_25.973701">
            <a:extLst>
              <a:ext uri="{FF2B5EF4-FFF2-40B4-BE49-F238E27FC236}">
                <a16:creationId xmlns:a16="http://schemas.microsoft.com/office/drawing/2014/main" id="{B50EB874-5B59-8417-880D-F8B643C212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8" name="yt_shape_13126"/>
          <p:cNvSpPr txBox="1"/>
          <p:nvPr/>
        </p:nvSpPr>
        <p:spPr>
          <a:xfrm>
            <a:off x="540000" y="2344894"/>
            <a:ext cx="558165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1B2A706-68A9-A4BD-0020-0BDC1651F0D9}"/>
              </a:ext>
            </a:extLst>
          </p:cNvPr>
          <p:cNvSpPr txBox="1"/>
          <p:nvPr/>
        </p:nvSpPr>
        <p:spPr>
          <a:xfrm>
            <a:off x="449989" y="2298088"/>
            <a:ext cx="529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3B74D8-2AD6-5A69-FA84-A36D524D2F9C}"/>
              </a:ext>
            </a:extLst>
          </p:cNvPr>
          <p:cNvSpPr txBox="1"/>
          <p:nvPr/>
        </p:nvSpPr>
        <p:spPr>
          <a:xfrm>
            <a:off x="449989" y="2773576"/>
            <a:ext cx="570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976CBC-016A-1A15-8952-EA7D54F3145E}"/>
              </a:ext>
            </a:extLst>
          </p:cNvPr>
          <p:cNvSpPr txBox="1"/>
          <p:nvPr/>
        </p:nvSpPr>
        <p:spPr>
          <a:xfrm>
            <a:off x="449989" y="3249064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125C3A-26B8-6ECF-BDE3-FA173F31FD5B}"/>
              </a:ext>
            </a:extLst>
          </p:cNvPr>
          <p:cNvSpPr txBox="1"/>
          <p:nvPr/>
        </p:nvSpPr>
        <p:spPr>
          <a:xfrm>
            <a:off x="449989" y="3724552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390B6A-C551-2EE6-7E2E-0C7CF9FE3966}"/>
              </a:ext>
            </a:extLst>
          </p:cNvPr>
          <p:cNvSpPr txBox="1"/>
          <p:nvPr/>
        </p:nvSpPr>
        <p:spPr>
          <a:xfrm>
            <a:off x="449989" y="4200040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E04BF4-D59C-62DD-EE37-0B5D260DEE5A}"/>
              </a:ext>
            </a:extLst>
          </p:cNvPr>
          <p:cNvSpPr txBox="1"/>
          <p:nvPr/>
        </p:nvSpPr>
        <p:spPr>
          <a:xfrm>
            <a:off x="449989" y="4675528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52BC3C-755C-2F2C-A15B-52BDC691BBEA}"/>
              </a:ext>
            </a:extLst>
          </p:cNvPr>
          <p:cNvSpPr txBox="1"/>
          <p:nvPr/>
        </p:nvSpPr>
        <p:spPr>
          <a:xfrm>
            <a:off x="449989" y="5151016"/>
            <a:ext cx="194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" name="yt_shape_13127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倍长中线构造全等三角形</a:t>
            </a:r>
          </a:p>
        </p:txBody>
      </p:sp>
      <p:sp>
        <p:nvSpPr>
          <p:cNvPr id="13128" name="yt_shape_13128"/>
          <p:cNvSpPr txBox="1"/>
          <p:nvPr/>
        </p:nvSpPr>
        <p:spPr>
          <a:xfrm>
            <a:off x="540119" y="1395205"/>
            <a:ext cx="11492915" cy="981350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如图，延长中线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，利用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SAS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可证得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d256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129" name="yt_image_1312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5701" y="2425844"/>
            <a:ext cx="1490875" cy="140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123107157">
            <a:extLst>
              <a:ext uri="{FF2B5EF4-FFF2-40B4-BE49-F238E27FC236}">
                <a16:creationId xmlns:a16="http://schemas.microsoft.com/office/drawing/2014/main" id="{257EFFD7-8765-5CA9-E3E2-C9EFCE0D0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1" name="yt_shape_13131"/>
              <p:cNvSpPr txBox="1"/>
              <p:nvPr/>
            </p:nvSpPr>
            <p:spPr>
              <a:xfrm>
                <a:off x="540000" y="900000"/>
                <a:ext cx="5655715" cy="5322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131" name="yt_shape_13131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55715" cy="5322291"/>
              </a:xfrm>
              <a:prstGeom prst="rect">
                <a:avLst/>
              </a:prstGeom>
              <a:blipFill>
                <a:blip r:embed="rId2"/>
                <a:stretch>
                  <a:fillRect l="-3344" t="-1031" r="-539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35" name="yt_image_13135" title="H_153.9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1594" y="2010970"/>
            <a:ext cx="3240405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CD0482-BCA8-90D1-8D39-FCE4E20155F9}"/>
              </a:ext>
            </a:extLst>
          </p:cNvPr>
          <p:cNvSpPr txBox="1"/>
          <p:nvPr/>
        </p:nvSpPr>
        <p:spPr>
          <a:xfrm>
            <a:off x="449989" y="1804170"/>
            <a:ext cx="385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E6024F-15B5-C08A-79E1-D31C0797CF11}"/>
              </a:ext>
            </a:extLst>
          </p:cNvPr>
          <p:cNvSpPr txBox="1"/>
          <p:nvPr/>
        </p:nvSpPr>
        <p:spPr>
          <a:xfrm>
            <a:off x="449989" y="2279658"/>
            <a:ext cx="332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506EE4-8B94-A0EF-5891-953D2564CD7C}"/>
              </a:ext>
            </a:extLst>
          </p:cNvPr>
          <p:cNvSpPr txBox="1"/>
          <p:nvPr/>
        </p:nvSpPr>
        <p:spPr>
          <a:xfrm>
            <a:off x="449989" y="2755146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3A9B53-CAAF-6D28-F4B7-5BE7A9002E88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57811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𝐸𝐷𝐵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18, 'hasSerialNum': 1}">
                <a:extLst>
                  <a:ext uri="{FF2B5EF4-FFF2-40B4-BE49-F238E27FC236}">
                    <a16:creationId xmlns:a16="http://schemas.microsoft.com/office/drawing/2014/main" id="{3A3A9B53-CAAF-6D28-F4B7-5BE7A9002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5781103" cy="1611643"/>
              </a:xfrm>
              <a:prstGeom prst="rect">
                <a:avLst/>
              </a:prstGeom>
              <a:blipFill>
                <a:blip r:embed="rId4"/>
                <a:stretch>
                  <a:fillRect l="-1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DA47825-ADB2-D4E9-F6FC-99D267004053}"/>
              </a:ext>
            </a:extLst>
          </p:cNvPr>
          <p:cNvSpPr txBox="1"/>
          <p:nvPr/>
        </p:nvSpPr>
        <p:spPr>
          <a:xfrm>
            <a:off x="449989" y="4748665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A36FFB-C02A-CC76-0E38-D135A3CA885D}"/>
              </a:ext>
            </a:extLst>
          </p:cNvPr>
          <p:cNvSpPr txBox="1"/>
          <p:nvPr/>
        </p:nvSpPr>
        <p:spPr>
          <a:xfrm>
            <a:off x="449989" y="5224153"/>
            <a:ext cx="4366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93947D-6C41-0FFA-6128-EB8AD9E465F4}"/>
              </a:ext>
            </a:extLst>
          </p:cNvPr>
          <p:cNvSpPr txBox="1"/>
          <p:nvPr/>
        </p:nvSpPr>
        <p:spPr>
          <a:xfrm>
            <a:off x="449989" y="5699641"/>
            <a:ext cx="2851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138" title="H_116.19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8328" y="4010858"/>
            <a:ext cx="154380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" name="yt_shape_13137"/>
          <p:cNvSpPr txBox="1"/>
          <p:nvPr/>
        </p:nvSpPr>
        <p:spPr>
          <a:xfrm>
            <a:off x="540000" y="900000"/>
            <a:ext cx="60064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139" name="yt_shape_13139"/>
          <p:cNvSpPr txBox="1"/>
          <p:nvPr/>
        </p:nvSpPr>
        <p:spPr>
          <a:xfrm>
            <a:off x="540000" y="1531667"/>
            <a:ext cx="1536831" cy="13608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400" b="0" i="0" u="none" spc="10309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sp>
        <p:nvSpPr>
          <p:cNvPr id="3" name="yt_shape_13141"/>
          <p:cNvSpPr txBox="1"/>
          <p:nvPr/>
        </p:nvSpPr>
        <p:spPr>
          <a:xfrm>
            <a:off x="540000" y="3210106"/>
            <a:ext cx="41918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13142" name="yt_image_13142" title="H_153.9">
            <a:extLs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1362251"/>
            <a:ext cx="3240405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995D55-A901-A94D-2381-2BEA3986DEFE}"/>
              </a:ext>
            </a:extLst>
          </p:cNvPr>
          <p:cNvSpPr txBox="1"/>
          <p:nvPr/>
        </p:nvSpPr>
        <p:spPr>
          <a:xfrm>
            <a:off x="540000" y="1517639"/>
            <a:ext cx="433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B764D4-A5DF-D210-FDD4-9C4EE928DBFF}"/>
              </a:ext>
            </a:extLst>
          </p:cNvPr>
          <p:cNvSpPr txBox="1"/>
          <p:nvPr/>
        </p:nvSpPr>
        <p:spPr>
          <a:xfrm>
            <a:off x="540000" y="1993127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C5BAC8-B494-8DB2-30C8-6EA79A2B63A0}"/>
              </a:ext>
            </a:extLst>
          </p:cNvPr>
          <p:cNvSpPr txBox="1"/>
          <p:nvPr/>
        </p:nvSpPr>
        <p:spPr>
          <a:xfrm>
            <a:off x="540000" y="2468615"/>
            <a:ext cx="1977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4" name="yt_shape_13144"/>
              <p:cNvSpPr txBox="1"/>
              <p:nvPr/>
            </p:nvSpPr>
            <p:spPr>
              <a:xfrm>
                <a:off x="522117" y="582850"/>
                <a:ext cx="1111199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13144" name="yt_shape_13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17" y="582850"/>
                <a:ext cx="11111999" cy="638893"/>
              </a:xfrm>
              <a:prstGeom prst="rect">
                <a:avLst/>
              </a:prstGeom>
              <a:blipFill>
                <a:blip r:embed="rId2"/>
                <a:stretch>
                  <a:fillRect l="-1701" r="-115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46" name="yt_image_13146" title="H_224.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2333" y="1743698"/>
            <a:ext cx="2728203" cy="173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9" name="yt_shape_13149"/>
          <p:cNvSpPr txBox="1"/>
          <p:nvPr/>
        </p:nvSpPr>
        <p:spPr>
          <a:xfrm>
            <a:off x="521997" y="4473489"/>
            <a:ext cx="1991379" cy="1774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  <a:r>
              <a:rPr lang="en-US" altLang="zh-CN" sz="9650" b="0" i="0" u="none" spc="13341">
                <a:solidFill>
                  <a:srgbClr val="1EE3CF"/>
                </a:solidFill>
                <a:effectLst/>
                <a:latin typeface="宋体/Times New Roman" pitchFamily="96"/>
                <a:ea typeface="宋体" pitchFamily="96"/>
              </a:rPr>
              <a:t> </a:t>
            </a:r>
          </a:p>
        </p:txBody>
      </p:sp>
      <p:pic>
        <p:nvPicPr>
          <p:cNvPr id="13148" name="yt_image_13148" title="H_151.5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7118" y="3511083"/>
            <a:ext cx="1998631" cy="192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3151"/>
              <p:cNvSpPr txBox="1"/>
              <p:nvPr/>
            </p:nvSpPr>
            <p:spPr>
              <a:xfrm>
                <a:off x="479376" y="1124744"/>
                <a:ext cx="7798610" cy="5440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="">
          <p:sp>
            <p:nvSpPr>
              <p:cNvPr id="6" name="yt_shape_13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124744"/>
                <a:ext cx="7798610" cy="5440207"/>
              </a:xfrm>
              <a:prstGeom prst="rect">
                <a:avLst/>
              </a:prstGeom>
              <a:blipFill>
                <a:blip r:embed="rId5"/>
                <a:stretch>
                  <a:fillRect l="-2424" t="-1009" r="-1095" b="-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5630B1D-E9DD-1789-FAC9-03889C4D209A}"/>
              </a:ext>
            </a:extLst>
          </p:cNvPr>
          <p:cNvSpPr txBox="1"/>
          <p:nvPr/>
        </p:nvSpPr>
        <p:spPr>
          <a:xfrm>
            <a:off x="389365" y="1077938"/>
            <a:ext cx="617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341AC4-B99C-7FCA-1453-0F56AE174ADC}"/>
              </a:ext>
            </a:extLst>
          </p:cNvPr>
          <p:cNvSpPr txBox="1"/>
          <p:nvPr/>
        </p:nvSpPr>
        <p:spPr>
          <a:xfrm>
            <a:off x="389365" y="1553426"/>
            <a:ext cx="3467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1FED26-0897-3279-5095-8AC9C2939A9E}"/>
              </a:ext>
            </a:extLst>
          </p:cNvPr>
          <p:cNvSpPr txBox="1"/>
          <p:nvPr/>
        </p:nvSpPr>
        <p:spPr>
          <a:xfrm>
            <a:off x="389365" y="2028914"/>
            <a:ext cx="191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ECB1C3-A554-B319-E493-9D686B6A65AA}"/>
              </a:ext>
            </a:extLst>
          </p:cNvPr>
          <p:cNvSpPr txBox="1"/>
          <p:nvPr/>
        </p:nvSpPr>
        <p:spPr>
          <a:xfrm>
            <a:off x="389365" y="2504402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153840-4A70-8A9E-EC8D-7187CB7CB78A}"/>
              </a:ext>
            </a:extLst>
          </p:cNvPr>
          <p:cNvSpPr txBox="1"/>
          <p:nvPr/>
        </p:nvSpPr>
        <p:spPr>
          <a:xfrm>
            <a:off x="389365" y="2979890"/>
            <a:ext cx="790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6B7339-4E86-5922-C164-FDCF01C783DB}"/>
              </a:ext>
            </a:extLst>
          </p:cNvPr>
          <p:cNvSpPr txBox="1"/>
          <p:nvPr/>
        </p:nvSpPr>
        <p:spPr>
          <a:xfrm>
            <a:off x="389365" y="3455378"/>
            <a:ext cx="642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143DEC-D390-293C-8CEA-881DDB33BA9A}"/>
              </a:ext>
            </a:extLst>
          </p:cNvPr>
          <p:cNvSpPr txBox="1"/>
          <p:nvPr/>
        </p:nvSpPr>
        <p:spPr>
          <a:xfrm>
            <a:off x="389365" y="3930866"/>
            <a:ext cx="787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51E832D-2483-40EC-D10A-3B745219891B}"/>
              </a:ext>
            </a:extLst>
          </p:cNvPr>
          <p:cNvSpPr txBox="1"/>
          <p:nvPr/>
        </p:nvSpPr>
        <p:spPr>
          <a:xfrm>
            <a:off x="389365" y="4406354"/>
            <a:ext cx="624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7C6AAF-778A-BD4E-FEED-F4B18C5753DB}"/>
              </a:ext>
            </a:extLst>
          </p:cNvPr>
          <p:cNvSpPr txBox="1"/>
          <p:nvPr/>
        </p:nvSpPr>
        <p:spPr>
          <a:xfrm>
            <a:off x="389365" y="4881842"/>
            <a:ext cx="596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BA298A1-86AA-0191-BF6E-FBA5B3728DED}"/>
              </a:ext>
            </a:extLst>
          </p:cNvPr>
          <p:cNvSpPr txBox="1"/>
          <p:nvPr/>
        </p:nvSpPr>
        <p:spPr>
          <a:xfrm>
            <a:off x="389365" y="5357330"/>
            <a:ext cx="682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≌△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3B9035E-423A-41AF-9BAE-CADC5429B11F}"/>
                  </a:ext>
                </a:extLst>
              </p:cNvPr>
              <p:cNvSpPr txBox="1"/>
              <p:nvPr/>
            </p:nvSpPr>
            <p:spPr>
              <a:xfrm>
                <a:off x="389365" y="5832818"/>
                <a:ext cx="20692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3B9035E-423A-41AF-9BAE-CADC5429B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5832818"/>
                <a:ext cx="2069211" cy="726326"/>
              </a:xfrm>
              <a:prstGeom prst="rect">
                <a:avLst/>
              </a:prstGeom>
              <a:blipFill>
                <a:blip r:embed="rId6"/>
                <a:stretch>
                  <a:fillRect l="-4720" r="-118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3" name="yt_shape_13153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截长补短法构造全等三角形</a:t>
            </a:r>
          </a:p>
        </p:txBody>
      </p:sp>
      <p:sp>
        <p:nvSpPr>
          <p:cNvPr id="13154" name="yt_shape_13154"/>
          <p:cNvSpPr txBox="1"/>
          <p:nvPr/>
        </p:nvSpPr>
        <p:spPr>
          <a:xfrm>
            <a:off x="540119" y="1395205"/>
            <a:ext cx="11492915" cy="98135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2_ed3c5"/>
              </a:rPr>
              <a:t>在某一条线段上截取一条线段与特定线段相等，或将某条线段延长，使其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与特定线段相等，再利用全等三角形的判定和性质解决问题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123107249">
            <a:extLst>
              <a:ext uri="{FF2B5EF4-FFF2-40B4-BE49-F238E27FC236}">
                <a16:creationId xmlns:a16="http://schemas.microsoft.com/office/drawing/2014/main" id="{048705D6-41D4-3F35-C745-3FCFEED5F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1609</Words>
  <Application>Microsoft Office PowerPoint</Application>
  <PresentationFormat>宽屏</PresentationFormat>
  <Paragraphs>145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_⨹_1_62021</vt:lpstr>
      <vt:lpstr>_⨹_1_64d51</vt:lpstr>
      <vt:lpstr>_⨹_1_8d256</vt:lpstr>
      <vt:lpstr>_⨹_1_d664a</vt:lpstr>
      <vt:lpstr>_⨹_32_ed3c5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2024-04-26T09:09:48Z</dcterms:created>
  <dcterms:modified xsi:type="dcterms:W3CDTF">2024-04-28T03:56:56Z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