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1" r:id="rId8"/>
    <p:sldId id="312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34" name="yt_image_122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6" name="yt_shape_12236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线段垂直平分线的性质</a:t>
            </a:r>
          </a:p>
        </p:txBody>
      </p:sp>
      <p:sp>
        <p:nvSpPr>
          <p:cNvPr id="12237" name="yt_shape_12237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ffc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1" name="yt_table_122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33080"/>
              </p:ext>
            </p:extLst>
          </p:nvPr>
        </p:nvGraphicFramePr>
        <p:xfrm>
          <a:off x="540047" y="293680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grpSp>
        <p:nvGrpSpPr>
          <p:cNvPr id="12238" name="yt_shape_12238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4263" y="2936805"/>
            <a:ext cx="1585569" cy="1717308"/>
            <a:chOff x="0" y="0"/>
            <a:chExt cx="1585569" cy="1717308"/>
          </a:xfrm>
        </p:grpSpPr>
        <p:pic>
          <p:nvPicPr>
            <p:cNvPr id="2" name="yt_image_1223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5569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0" name="yt_shape_12240"/>
            <p:cNvSpPr txBox="1"/>
            <p:nvPr/>
          </p:nvSpPr>
          <p:spPr>
            <a:xfrm>
              <a:off x="259503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96282">
            <a:extLst>
              <a:ext uri="{FF2B5EF4-FFF2-40B4-BE49-F238E27FC236}">
                <a16:creationId xmlns:a16="http://schemas.microsoft.com/office/drawing/2014/main" id="{07C73CCC-4553-7A26-1FAD-8059CEE5E9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F6C344-48F1-D4B9-1CDC-359468C2CB1D}"/>
              </a:ext>
            </a:extLst>
          </p:cNvPr>
          <p:cNvSpPr txBox="1"/>
          <p:nvPr/>
        </p:nvSpPr>
        <p:spPr>
          <a:xfrm>
            <a:off x="23932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yt_shape_1229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23b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97" name="yt_image_12297" title="H_251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2214" y="1783698"/>
            <a:ext cx="2304256" cy="225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00"/>
          <p:cNvSpPr txBox="1"/>
          <p:nvPr/>
        </p:nvSpPr>
        <p:spPr>
          <a:xfrm>
            <a:off x="569387" y="2063067"/>
            <a:ext cx="1662635" cy="12965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50" b="0" i="0" u="none" spc="11365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5" name="yt_image_12299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1719" y="4195005"/>
            <a:ext cx="1665246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02"/>
          <p:cNvSpPr txBox="1"/>
          <p:nvPr/>
        </p:nvSpPr>
        <p:spPr>
          <a:xfrm>
            <a:off x="569387" y="1951821"/>
            <a:ext cx="428559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772A8F-2A73-8FF2-463D-E57206BBD590}"/>
              </a:ext>
            </a:extLst>
          </p:cNvPr>
          <p:cNvSpPr txBox="1"/>
          <p:nvPr/>
        </p:nvSpPr>
        <p:spPr>
          <a:xfrm>
            <a:off x="479376" y="1905015"/>
            <a:ext cx="38444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FF8120-82B6-C1DD-629C-5A2BF13157DB}"/>
              </a:ext>
            </a:extLst>
          </p:cNvPr>
          <p:cNvSpPr txBox="1"/>
          <p:nvPr/>
        </p:nvSpPr>
        <p:spPr>
          <a:xfrm>
            <a:off x="479376" y="2380503"/>
            <a:ext cx="44242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7D12BB-3A7C-6AF3-4EBF-617B7937C416}"/>
              </a:ext>
            </a:extLst>
          </p:cNvPr>
          <p:cNvSpPr txBox="1"/>
          <p:nvPr/>
        </p:nvSpPr>
        <p:spPr>
          <a:xfrm>
            <a:off x="479376" y="2855991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6372EB-1282-8E12-871D-8C411752F4F2}"/>
              </a:ext>
            </a:extLst>
          </p:cNvPr>
          <p:cNvSpPr txBox="1"/>
          <p:nvPr/>
        </p:nvSpPr>
        <p:spPr>
          <a:xfrm>
            <a:off x="479376" y="3331479"/>
            <a:ext cx="437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3" name="yt_shape_1230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为垂足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bda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04" name="yt_image_12304" title="H_112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348880"/>
            <a:ext cx="205916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06"/>
          <p:cNvSpPr txBox="1"/>
          <p:nvPr/>
        </p:nvSpPr>
        <p:spPr>
          <a:xfrm>
            <a:off x="624924" y="1920198"/>
            <a:ext cx="467435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92F1FD-2853-C480-DBED-95C6B0326AB8}"/>
              </a:ext>
            </a:extLst>
          </p:cNvPr>
          <p:cNvSpPr txBox="1"/>
          <p:nvPr/>
        </p:nvSpPr>
        <p:spPr>
          <a:xfrm>
            <a:off x="534913" y="1873392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EAF400-1352-C713-7156-59E6A9D7D506}"/>
              </a:ext>
            </a:extLst>
          </p:cNvPr>
          <p:cNvSpPr txBox="1"/>
          <p:nvPr/>
        </p:nvSpPr>
        <p:spPr>
          <a:xfrm>
            <a:off x="534913" y="2348880"/>
            <a:ext cx="480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00012D-5427-202F-56FB-C760532A1D55}"/>
              </a:ext>
            </a:extLst>
          </p:cNvPr>
          <p:cNvSpPr txBox="1"/>
          <p:nvPr/>
        </p:nvSpPr>
        <p:spPr>
          <a:xfrm>
            <a:off x="534913" y="2824368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FA56A7-6F56-29EB-DB7E-BFE5F25B47CE}"/>
              </a:ext>
            </a:extLst>
          </p:cNvPr>
          <p:cNvSpPr txBox="1"/>
          <p:nvPr/>
        </p:nvSpPr>
        <p:spPr>
          <a:xfrm>
            <a:off x="534913" y="3299856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84ACD5-44B3-531F-4F0F-B0C32D0FC427}"/>
              </a:ext>
            </a:extLst>
          </p:cNvPr>
          <p:cNvSpPr txBox="1"/>
          <p:nvPr/>
        </p:nvSpPr>
        <p:spPr>
          <a:xfrm>
            <a:off x="534913" y="3775344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429F5E8-2B38-348C-799E-A1101427F0C0}"/>
              </a:ext>
            </a:extLst>
          </p:cNvPr>
          <p:cNvSpPr txBox="1"/>
          <p:nvPr/>
        </p:nvSpPr>
        <p:spPr>
          <a:xfrm>
            <a:off x="534913" y="4250832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2F7A47-217B-AA51-E54B-3054D9815C52}"/>
              </a:ext>
            </a:extLst>
          </p:cNvPr>
          <p:cNvSpPr txBox="1"/>
          <p:nvPr/>
        </p:nvSpPr>
        <p:spPr>
          <a:xfrm>
            <a:off x="534913" y="4726320"/>
            <a:ext cx="2502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5e5"/>
              </a:rPr>
              <a:t>内一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08" name="yt_image_12308" title="H_111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1826497"/>
            <a:ext cx="1780378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10"/>
          <p:cNvSpPr txBox="1"/>
          <p:nvPr/>
        </p:nvSpPr>
        <p:spPr>
          <a:xfrm>
            <a:off x="540120" y="1880810"/>
            <a:ext cx="6585136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D3D32F-C8CE-8E61-52D6-897383F89E99}"/>
              </a:ext>
            </a:extLst>
          </p:cNvPr>
          <p:cNvSpPr txBox="1"/>
          <p:nvPr/>
        </p:nvSpPr>
        <p:spPr>
          <a:xfrm>
            <a:off x="450109" y="1834004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2024C6-6AFE-0A6F-66C7-2F72837814D9}"/>
              </a:ext>
            </a:extLst>
          </p:cNvPr>
          <p:cNvSpPr txBox="1"/>
          <p:nvPr/>
        </p:nvSpPr>
        <p:spPr>
          <a:xfrm>
            <a:off x="450109" y="2309492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D42535-8017-ECB1-BBB5-43338F0AFB6B}"/>
              </a:ext>
            </a:extLst>
          </p:cNvPr>
          <p:cNvSpPr txBox="1"/>
          <p:nvPr/>
        </p:nvSpPr>
        <p:spPr>
          <a:xfrm>
            <a:off x="450109" y="2784980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3250EB-8234-2EA9-7EC0-8172ED8067E6}"/>
              </a:ext>
            </a:extLst>
          </p:cNvPr>
          <p:cNvSpPr txBox="1"/>
          <p:nvPr/>
        </p:nvSpPr>
        <p:spPr>
          <a:xfrm>
            <a:off x="450109" y="3260468"/>
            <a:ext cx="670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F2AB8B-58FE-A7D7-DFB6-C3FE1CD4849C}"/>
              </a:ext>
            </a:extLst>
          </p:cNvPr>
          <p:cNvSpPr txBox="1"/>
          <p:nvPr/>
        </p:nvSpPr>
        <p:spPr>
          <a:xfrm>
            <a:off x="450109" y="3735956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74B5A14-5322-D94E-D0B0-4034BCEF9004}"/>
              </a:ext>
            </a:extLst>
          </p:cNvPr>
          <p:cNvSpPr txBox="1"/>
          <p:nvPr/>
        </p:nvSpPr>
        <p:spPr>
          <a:xfrm>
            <a:off x="450109" y="4211444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00A50D-162C-915E-8CB3-3A555FFBB10B}"/>
              </a:ext>
            </a:extLst>
          </p:cNvPr>
          <p:cNvSpPr txBox="1"/>
          <p:nvPr/>
        </p:nvSpPr>
        <p:spPr>
          <a:xfrm>
            <a:off x="450109" y="4686932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6E2BA3-35AD-C7DA-5F3E-20D75F755A01}"/>
              </a:ext>
            </a:extLst>
          </p:cNvPr>
          <p:cNvSpPr txBox="1"/>
          <p:nvPr/>
        </p:nvSpPr>
        <p:spPr>
          <a:xfrm>
            <a:off x="450109" y="5162420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yt_shape_1231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699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还有其他线段相等吗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93e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12" name="yt_image_12312" title="H_261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9935" y="1998907"/>
            <a:ext cx="2334928" cy="200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315"/>
          <p:cNvSpPr txBox="1"/>
          <p:nvPr/>
        </p:nvSpPr>
        <p:spPr>
          <a:xfrm>
            <a:off x="540119" y="802265"/>
            <a:ext cx="1858522" cy="15171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250" b="0" i="0" u="none" spc="1263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5" name="yt_image_12314" title="H_129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8242" y="4003428"/>
            <a:ext cx="186399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17"/>
          <p:cNvSpPr txBox="1"/>
          <p:nvPr/>
        </p:nvSpPr>
        <p:spPr>
          <a:xfrm>
            <a:off x="540119" y="2492896"/>
            <a:ext cx="637193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93DFDF-19AB-6651-4AC6-6ED790B18056}"/>
              </a:ext>
            </a:extLst>
          </p:cNvPr>
          <p:cNvSpPr txBox="1"/>
          <p:nvPr/>
        </p:nvSpPr>
        <p:spPr>
          <a:xfrm>
            <a:off x="450108" y="2446090"/>
            <a:ext cx="259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BF910E-839A-7C65-7CC9-1F4BB62729F9}"/>
              </a:ext>
            </a:extLst>
          </p:cNvPr>
          <p:cNvSpPr txBox="1"/>
          <p:nvPr/>
        </p:nvSpPr>
        <p:spPr>
          <a:xfrm>
            <a:off x="450108" y="2921578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B2A493-A0D3-89E8-D3E9-BC93C8C75261}"/>
              </a:ext>
            </a:extLst>
          </p:cNvPr>
          <p:cNvSpPr txBox="1"/>
          <p:nvPr/>
        </p:nvSpPr>
        <p:spPr>
          <a:xfrm>
            <a:off x="450108" y="3397066"/>
            <a:ext cx="360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44F3E2-85A2-9DCB-F212-D3A4974906C4}"/>
              </a:ext>
            </a:extLst>
          </p:cNvPr>
          <p:cNvSpPr txBox="1"/>
          <p:nvPr/>
        </p:nvSpPr>
        <p:spPr>
          <a:xfrm>
            <a:off x="450108" y="3872554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688F4F-FC48-8D30-6FB9-74C4DC19ACAB}"/>
              </a:ext>
            </a:extLst>
          </p:cNvPr>
          <p:cNvSpPr txBox="1"/>
          <p:nvPr/>
        </p:nvSpPr>
        <p:spPr>
          <a:xfrm>
            <a:off x="450108" y="4348042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0A4F54-C230-0992-1579-D00CFBBDF278}"/>
              </a:ext>
            </a:extLst>
          </p:cNvPr>
          <p:cNvSpPr txBox="1"/>
          <p:nvPr/>
        </p:nvSpPr>
        <p:spPr>
          <a:xfrm>
            <a:off x="450108" y="4823531"/>
            <a:ext cx="6490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856A24-F072-348A-E59D-42DD95EFCA50}"/>
              </a:ext>
            </a:extLst>
          </p:cNvPr>
          <p:cNvSpPr txBox="1"/>
          <p:nvPr/>
        </p:nvSpPr>
        <p:spPr>
          <a:xfrm>
            <a:off x="450108" y="5299018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8D63C7A-1061-42A6-4233-D5F42D6453FB}"/>
              </a:ext>
            </a:extLst>
          </p:cNvPr>
          <p:cNvSpPr txBox="1"/>
          <p:nvPr/>
        </p:nvSpPr>
        <p:spPr>
          <a:xfrm>
            <a:off x="450108" y="5774506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0" name="yt_shape_123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19" name="yt_image_1231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2" name="yt_shape_1232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516b"/>
              </a:rPr>
              <a:t>所在直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线相交所成锐角为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求此等腰三角形的顶角的度数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的垂直平分线与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相交时，如图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12325" name="yt_shape_12325"/>
          <p:cNvSpPr txBox="1"/>
          <p:nvPr/>
        </p:nvSpPr>
        <p:spPr>
          <a:xfrm>
            <a:off x="540000" y="3073267"/>
            <a:ext cx="1757212" cy="13883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  <a:r>
              <a:rPr lang="en-US" altLang="zh-CN" sz="7550" b="0" i="0" u="none" spc="11990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</a:p>
        </p:txBody>
      </p:sp>
      <p:pic>
        <p:nvPicPr>
          <p:cNvPr id="12324" name="yt_image_12324" title="H_118.697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6918" y="3578522"/>
            <a:ext cx="1760418" cy="150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366052-D324-3FA5-5A41-21DF1AD6D445}"/>
              </a:ext>
            </a:extLst>
          </p:cNvPr>
          <p:cNvSpPr txBox="1"/>
          <p:nvPr/>
        </p:nvSpPr>
        <p:spPr>
          <a:xfrm>
            <a:off x="450108" y="2386335"/>
            <a:ext cx="10160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相交时，如图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329"/>
          <p:cNvSpPr txBox="1"/>
          <p:nvPr/>
        </p:nvSpPr>
        <p:spPr>
          <a:xfrm>
            <a:off x="539999" y="4674357"/>
            <a:ext cx="2255554" cy="13883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  <a:r>
              <a:rPr lang="en-US" altLang="zh-CN" sz="7550" b="0" i="0" u="none" spc="15876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</a:p>
        </p:txBody>
      </p:sp>
      <p:pic>
        <p:nvPicPr>
          <p:cNvPr id="10" name="yt_image_12328" title="H_118.697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6326" y="5309023"/>
            <a:ext cx="2253897" cy="150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C9CBD3B-19B2-35DF-FD68-8A73050671EB}"/>
              </a:ext>
            </a:extLst>
          </p:cNvPr>
          <p:cNvSpPr txBox="1"/>
          <p:nvPr/>
        </p:nvSpPr>
        <p:spPr>
          <a:xfrm>
            <a:off x="450108" y="2965795"/>
            <a:ext cx="11244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的延长线相交时，如图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d2450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ABDAD8-FAA0-1BAD-243C-B27D21217658}"/>
              </a:ext>
            </a:extLst>
          </p:cNvPr>
          <p:cNvSpPr txBox="1"/>
          <p:nvPr/>
        </p:nvSpPr>
        <p:spPr>
          <a:xfrm>
            <a:off x="450108" y="3441283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A42A76-63CE-E74E-2BA5-0D1575EF3EBC}"/>
              </a:ext>
            </a:extLst>
          </p:cNvPr>
          <p:cNvSpPr txBox="1"/>
          <p:nvPr/>
        </p:nvSpPr>
        <p:spPr>
          <a:xfrm>
            <a:off x="450108" y="3916771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此等腰三角形的顶角的度数为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048c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7" name="yt_table_122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293354"/>
              </p:ext>
            </p:extLst>
          </p:nvPr>
        </p:nvGraphicFramePr>
        <p:xfrm>
          <a:off x="540047" y="1859435"/>
          <a:ext cx="7886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grpSp>
        <p:nvGrpSpPr>
          <p:cNvPr id="12244" name="yt_shape_12244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5615" y="1859435"/>
            <a:ext cx="1754254" cy="1969911"/>
            <a:chOff x="0" y="0"/>
            <a:chExt cx="1754254" cy="1969911"/>
          </a:xfrm>
        </p:grpSpPr>
        <p:pic>
          <p:nvPicPr>
            <p:cNvPr id="2" name="yt_image_1224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4254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6" name="yt_shape_12246"/>
            <p:cNvSpPr txBox="1"/>
            <p:nvPr/>
          </p:nvSpPr>
          <p:spPr>
            <a:xfrm>
              <a:off x="343846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334DAE-ADBA-F288-4CD4-E76CE3F24C26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0c2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253" name="yt_shape_12253"/>
          <p:cNvSpPr txBox="1"/>
          <p:nvPr/>
        </p:nvSpPr>
        <p:spPr>
          <a:xfrm>
            <a:off x="540000" y="36481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50" name="yt_shape_12250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1335" y="2011799"/>
            <a:ext cx="2069328" cy="1585863"/>
            <a:chOff x="0" y="0"/>
            <a:chExt cx="2069328" cy="1585863"/>
          </a:xfrm>
        </p:grpSpPr>
        <p:pic>
          <p:nvPicPr>
            <p:cNvPr id="2" name="yt_image_1225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9328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2" name="yt_shape_12252"/>
            <p:cNvSpPr txBox="1"/>
            <p:nvPr/>
          </p:nvSpPr>
          <p:spPr>
            <a:xfrm>
              <a:off x="501383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CB0C0F-F095-46D0-46ED-89ADB08ED2CA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813"/>
              </a:rPr>
              <a:t>的垂直平分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58" name="yt_shape_12258"/>
          <p:cNvSpPr txBox="1"/>
          <p:nvPr/>
        </p:nvSpPr>
        <p:spPr>
          <a:xfrm>
            <a:off x="540000" y="346183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55" name="yt_shape_12255" title="H_110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88288" y="2594666"/>
            <a:ext cx="1955435" cy="1399554"/>
            <a:chOff x="0" y="0"/>
            <a:chExt cx="1955435" cy="1399554"/>
          </a:xfrm>
        </p:grpSpPr>
        <p:pic>
          <p:nvPicPr>
            <p:cNvPr id="2" name="yt_image_12255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5435" cy="1003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57" name="yt_shape_12257"/>
            <p:cNvSpPr txBox="1"/>
            <p:nvPr/>
          </p:nvSpPr>
          <p:spPr>
            <a:xfrm>
              <a:off x="444436" y="10395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7AC4059-82DD-89B4-ECE4-0F226E110C99}"/>
              </a:ext>
            </a:extLst>
          </p:cNvPr>
          <p:cNvSpPr txBox="1"/>
          <p:nvPr/>
        </p:nvSpPr>
        <p:spPr>
          <a:xfrm>
            <a:off x="407368" y="1774367"/>
            <a:ext cx="458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2F44EC-C5A0-80B6-8C07-79AD88C28732}"/>
              </a:ext>
            </a:extLst>
          </p:cNvPr>
          <p:cNvSpPr txBox="1"/>
          <p:nvPr/>
        </p:nvSpPr>
        <p:spPr>
          <a:xfrm>
            <a:off x="407368" y="2249855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1E3087-A59D-E783-201F-00CCC14AE878}"/>
              </a:ext>
            </a:extLst>
          </p:cNvPr>
          <p:cNvSpPr txBox="1"/>
          <p:nvPr/>
        </p:nvSpPr>
        <p:spPr>
          <a:xfrm>
            <a:off x="407368" y="2725343"/>
            <a:ext cx="241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14CD81-2DC3-498D-C16A-054E530A5D95}"/>
              </a:ext>
            </a:extLst>
          </p:cNvPr>
          <p:cNvSpPr txBox="1"/>
          <p:nvPr/>
        </p:nvSpPr>
        <p:spPr>
          <a:xfrm>
            <a:off x="407368" y="3200831"/>
            <a:ext cx="247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F9D2BC-69E0-A0D2-2679-EC183F3A963C}"/>
              </a:ext>
            </a:extLst>
          </p:cNvPr>
          <p:cNvSpPr txBox="1"/>
          <p:nvPr/>
        </p:nvSpPr>
        <p:spPr>
          <a:xfrm>
            <a:off x="407368" y="3676319"/>
            <a:ext cx="7276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5B9C3DB-52AA-B63E-A1B7-0730DA716A2C}"/>
              </a:ext>
            </a:extLst>
          </p:cNvPr>
          <p:cNvSpPr txBox="1"/>
          <p:nvPr/>
        </p:nvSpPr>
        <p:spPr>
          <a:xfrm>
            <a:off x="407368" y="4151807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322F5A8-F473-4C14-508F-DC888DA5189D}"/>
                  </a:ext>
                </a:extLst>
              </p:cNvPr>
              <p:cNvSpPr txBox="1"/>
              <p:nvPr/>
            </p:nvSpPr>
            <p:spPr>
              <a:xfrm>
                <a:off x="407368" y="4627295"/>
                <a:ext cx="4017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322F5A8-F473-4C14-508F-DC888DA51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27295"/>
                <a:ext cx="4017073" cy="765061"/>
              </a:xfrm>
              <a:prstGeom prst="rect">
                <a:avLst/>
              </a:prstGeom>
              <a:blipFill>
                <a:blip r:embed="rId3"/>
                <a:stretch>
                  <a:fillRect l="-2428" r="-21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204D276C-EA23-4589-3008-77A7234FE588}"/>
              </a:ext>
            </a:extLst>
          </p:cNvPr>
          <p:cNvSpPr txBox="1"/>
          <p:nvPr/>
        </p:nvSpPr>
        <p:spPr>
          <a:xfrm>
            <a:off x="407368" y="5298744"/>
            <a:ext cx="484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1" name="yt_shape_12261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线段垂直平分线的判定</a:t>
            </a:r>
          </a:p>
        </p:txBody>
      </p:sp>
      <p:sp>
        <p:nvSpPr>
          <p:cNvPr id="12262" name="yt_shape_12262"/>
          <p:cNvSpPr txBox="1"/>
          <p:nvPr/>
        </p:nvSpPr>
        <p:spPr>
          <a:xfrm>
            <a:off x="540000" y="1395205"/>
            <a:ext cx="107324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64" name="yt_table_1226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745401"/>
              </p:ext>
            </p:extLst>
          </p:nvPr>
        </p:nvGraphicFramePr>
        <p:xfrm>
          <a:off x="540047" y="1874508"/>
          <a:ext cx="4371975" cy="1901952"/>
        </p:xfrm>
        <a:graphic>
          <a:graphicData uri="http://schemas.openxmlformats.org/drawingml/2006/table">
            <a:tbl>
              <a:tblPr/>
              <a:tblGrid>
                <a:gridCol w="4371975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pic>
        <p:nvPicPr>
          <p:cNvPr id="12263" name="yt_image_12263_skip" title="H_72.0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8682" y="1874508"/>
            <a:ext cx="1801198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6" name="yt_shape_12266"/>
          <p:cNvSpPr txBox="1"/>
          <p:nvPr/>
        </p:nvSpPr>
        <p:spPr>
          <a:xfrm>
            <a:off x="540000" y="3826828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0" name="yt_table_1227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05207"/>
              </p:ext>
            </p:extLst>
          </p:nvPr>
        </p:nvGraphicFramePr>
        <p:xfrm>
          <a:off x="540047" y="4306131"/>
          <a:ext cx="6934200" cy="1901952"/>
        </p:xfrm>
        <a:graphic>
          <a:graphicData uri="http://schemas.openxmlformats.org/drawingml/2006/table">
            <a:tbl>
              <a:tblPr/>
              <a:tblGrid>
                <a:gridCol w="693420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垂直平分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grpSp>
        <p:nvGrpSpPr>
          <p:cNvPr id="12267" name="yt_shape_12267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1971" y="4306131"/>
            <a:ext cx="1297798" cy="1816749"/>
            <a:chOff x="0" y="0"/>
            <a:chExt cx="1297798" cy="1816749"/>
          </a:xfrm>
        </p:grpSpPr>
        <p:pic>
          <p:nvPicPr>
            <p:cNvPr id="2" name="yt_image_1226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7798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69" name="yt_shape_12269"/>
            <p:cNvSpPr txBox="1"/>
            <p:nvPr/>
          </p:nvSpPr>
          <p:spPr>
            <a:xfrm>
              <a:off x="115618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96377">
            <a:extLst>
              <a:ext uri="{FF2B5EF4-FFF2-40B4-BE49-F238E27FC236}">
                <a16:creationId xmlns:a16="http://schemas.microsoft.com/office/drawing/2014/main" id="{FF758074-9A79-E0EF-18E5-37DA04BF9F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A8200B-EDCD-BF8F-E200-EB2449944C1B}"/>
              </a:ext>
            </a:extLst>
          </p:cNvPr>
          <p:cNvSpPr txBox="1"/>
          <p:nvPr/>
        </p:nvSpPr>
        <p:spPr>
          <a:xfrm>
            <a:off x="1024841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6D8B1-5B50-CB8F-2E5B-0C3F1A5AFBFE}"/>
              </a:ext>
            </a:extLst>
          </p:cNvPr>
          <p:cNvSpPr txBox="1"/>
          <p:nvPr/>
        </p:nvSpPr>
        <p:spPr>
          <a:xfrm>
            <a:off x="4717189" y="37800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000" y="900000"/>
            <a:ext cx="10122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在</a:t>
            </a:r>
          </a:p>
        </p:txBody>
      </p:sp>
      <p:sp>
        <p:nvSpPr>
          <p:cNvPr id="12273" name="yt_shape_12273"/>
          <p:cNvSpPr txBox="1"/>
          <p:nvPr/>
        </p:nvSpPr>
        <p:spPr>
          <a:xfrm>
            <a:off x="540000" y="1379303"/>
            <a:ext cx="3951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277" name="yt_shape_12277"/>
          <p:cNvSpPr txBox="1"/>
          <p:nvPr/>
        </p:nvSpPr>
        <p:spPr>
          <a:xfrm>
            <a:off x="540000" y="355927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74" name="yt_shape_12274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7339" y="2010970"/>
            <a:ext cx="1617321" cy="1497852"/>
            <a:chOff x="0" y="0"/>
            <a:chExt cx="1617321" cy="1497852"/>
          </a:xfrm>
        </p:grpSpPr>
        <p:pic>
          <p:nvPicPr>
            <p:cNvPr id="2" name="yt_image_122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7321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6" name="yt_shape_12276"/>
            <p:cNvSpPr txBox="1"/>
            <p:nvPr/>
          </p:nvSpPr>
          <p:spPr>
            <a:xfrm>
              <a:off x="275379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24BA57-6CA3-4207-567D-4FD6DE87E205}"/>
              </a:ext>
            </a:extLst>
          </p:cNvPr>
          <p:cNvSpPr txBox="1"/>
          <p:nvPr/>
        </p:nvSpPr>
        <p:spPr>
          <a:xfrm>
            <a:off x="8116026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17D921-7196-1083-390E-087419DDB73F}"/>
              </a:ext>
            </a:extLst>
          </p:cNvPr>
          <p:cNvSpPr txBox="1"/>
          <p:nvPr/>
        </p:nvSpPr>
        <p:spPr>
          <a:xfrm>
            <a:off x="754789" y="1332497"/>
            <a:ext cx="157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9" name="yt_shape_122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78" name="yt_image_1227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1" name="yt_shape_12281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89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3" name="yt_table_122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07661"/>
              </p:ext>
            </p:extLst>
          </p:nvPr>
        </p:nvGraphicFramePr>
        <p:xfrm>
          <a:off x="540047" y="2441600"/>
          <a:ext cx="3498850" cy="1901952"/>
        </p:xfrm>
        <a:graphic>
          <a:graphicData uri="http://schemas.openxmlformats.org/drawingml/2006/table">
            <a:tbl>
              <a:tblPr/>
              <a:tblGrid>
                <a:gridCol w="3498850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的垂直平分线上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pic>
        <p:nvPicPr>
          <p:cNvPr id="12282" name="yt_image_12282_skip" title="H_113.5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7904" y="2441600"/>
            <a:ext cx="1671948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373157-70E9-330C-1F03-58AA7EBEDB9E}"/>
              </a:ext>
            </a:extLst>
          </p:cNvPr>
          <p:cNvSpPr txBox="1"/>
          <p:nvPr/>
        </p:nvSpPr>
        <p:spPr>
          <a:xfrm>
            <a:off x="6395678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440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d4ec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9" name="yt_table_1228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389914"/>
              </p:ext>
            </p:extLst>
          </p:nvPr>
        </p:nvGraphicFramePr>
        <p:xfrm>
          <a:off x="540047" y="2339566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2286" name="yt_shape_12286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5696" y="2339566"/>
            <a:ext cx="1954218" cy="1953909"/>
            <a:chOff x="0" y="0"/>
            <a:chExt cx="1954218" cy="1953909"/>
          </a:xfrm>
        </p:grpSpPr>
        <p:pic>
          <p:nvPicPr>
            <p:cNvPr id="2" name="yt_image_1228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4218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8" name="yt_shape_12288"/>
            <p:cNvSpPr txBox="1"/>
            <p:nvPr/>
          </p:nvSpPr>
          <p:spPr>
            <a:xfrm>
              <a:off x="443828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5A4DE6-0F20-B962-2D47-C0EA806F644B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yt_shape_122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垂直平分线段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c64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295" name="yt_shape_12295"/>
          <p:cNvSpPr txBox="1"/>
          <p:nvPr/>
        </p:nvSpPr>
        <p:spPr>
          <a:xfrm>
            <a:off x="540000" y="409834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2" name="yt_shape_12292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4268" y="2011799"/>
            <a:ext cx="1083463" cy="2036205"/>
            <a:chOff x="0" y="0"/>
            <a:chExt cx="1083463" cy="2036205"/>
          </a:xfrm>
        </p:grpSpPr>
        <p:pic>
          <p:nvPicPr>
            <p:cNvPr id="2" name="yt_image_122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83463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4" name="yt_shape_12294"/>
            <p:cNvSpPr txBox="1"/>
            <p:nvPr/>
          </p:nvSpPr>
          <p:spPr>
            <a:xfrm>
              <a:off x="-67732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13C485-38E8-FDB5-27A7-6BA53ED98713}"/>
              </a:ext>
            </a:extLst>
          </p:cNvPr>
          <p:cNvSpPr txBox="1"/>
          <p:nvPr/>
        </p:nvSpPr>
        <p:spPr>
          <a:xfrm>
            <a:off x="8320932" y="1328682"/>
            <a:ext cx="1589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1315</Words>
  <Application>Microsoft Office PowerPoint</Application>
  <PresentationFormat>宽屏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_⨹_1_0bdaf</vt:lpstr>
      <vt:lpstr>_⨹_1_2423b</vt:lpstr>
      <vt:lpstr>_⨹_1_40c24,isEnd</vt:lpstr>
      <vt:lpstr>_⨹_1_45440</vt:lpstr>
      <vt:lpstr>_⨹_1_4ffcf</vt:lpstr>
      <vt:lpstr>_⨹_1_66993</vt:lpstr>
      <vt:lpstr>_⨹_1_8c64b,isEnd</vt:lpstr>
      <vt:lpstr>_⨹_1_b93e4</vt:lpstr>
      <vt:lpstr>_⨹_1_bf89d</vt:lpstr>
      <vt:lpstr>_⨹_1_d2450</vt:lpstr>
      <vt:lpstr>_⨹_2_cb5e5</vt:lpstr>
      <vt:lpstr>_⨹_3_1516b</vt:lpstr>
      <vt:lpstr>_⨹_4_2048c</vt:lpstr>
      <vt:lpstr>_⨹_4_ad4ec</vt:lpstr>
      <vt:lpstr>_⨹_5_c5813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