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59" r:id="rId5"/>
    <p:sldId id="357" r:id="rId6"/>
    <p:sldId id="356" r:id="rId7"/>
    <p:sldId id="353" r:id="rId8"/>
    <p:sldId id="350" r:id="rId9"/>
    <p:sldId id="349" r:id="rId10"/>
    <p:sldId id="348" r:id="rId11"/>
    <p:sldId id="347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3287395" y="2277110"/>
            <a:ext cx="6600280" cy="140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886327"/>
            <a:ext cx="1819047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3314964"/>
            <a:ext cx="580952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835" y="3789045"/>
            <a:ext cx="349186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2879957"/>
            <a:ext cx="438095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73145"/>
            <a:ext cx="4060190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2023565"/>
            <a:ext cx="523809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4004773"/>
            <a:ext cx="419047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715" y="3789680"/>
            <a:ext cx="3723005" cy="294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3533140"/>
            <a:ext cx="488505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952" y="4637530"/>
            <a:ext cx="609523" cy="2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1115" y="1829435"/>
            <a:ext cx="55429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6030" y="2851150"/>
            <a:ext cx="189865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50465" y="3831590"/>
            <a:ext cx="15290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285"/>
            <a:ext cx="985647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1595" y="2677795"/>
            <a:ext cx="43014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3505" y="3249295"/>
            <a:ext cx="37052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1595" y="3775075"/>
            <a:ext cx="430212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3505" y="4342765"/>
            <a:ext cx="519112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3505" y="4912995"/>
            <a:ext cx="28759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3505" y="5452110"/>
            <a:ext cx="52755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3505" y="6299200"/>
            <a:ext cx="631444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34515" y="3013710"/>
            <a:ext cx="710311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0000" y="4062808"/>
            <a:ext cx="1047619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0000" y="4692417"/>
            <a:ext cx="790476" cy="26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34515" y="5285740"/>
            <a:ext cx="532384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72380" y="5923017"/>
            <a:ext cx="4142857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animBg="1"/>
      <p:bldP spid="14" grpId="0" bldLvl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251097"/>
            <a:ext cx="4457142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2065" y="2900045"/>
            <a:ext cx="377698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520649"/>
            <a:ext cx="1685714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4150652"/>
            <a:ext cx="4971428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683895"/>
            <a:ext cx="8771255" cy="604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3545" y="2442845"/>
            <a:ext cx="49987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8150" y="2906395"/>
            <a:ext cx="360553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6560" y="3472180"/>
            <a:ext cx="291592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995" y="4015740"/>
            <a:ext cx="19888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995" y="4500880"/>
            <a:ext cx="302704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2910" y="4933315"/>
            <a:ext cx="196278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5925" y="5438140"/>
            <a:ext cx="259524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5290" y="5898515"/>
            <a:ext cx="516890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37995" y="6396355"/>
            <a:ext cx="144907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56330" y="4933315"/>
            <a:ext cx="303593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80535" y="5438140"/>
            <a:ext cx="474472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339975"/>
            <a:ext cx="3009900" cy="199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6600"/>
            <a:ext cx="10785475" cy="599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2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957320"/>
            <a:ext cx="295238" cy="28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3333" y="3587870"/>
            <a:ext cx="285715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3410"/>
            <a:ext cx="10221595" cy="181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5" y="2350135"/>
            <a:ext cx="10221595" cy="453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635" y="2426335"/>
            <a:ext cx="28702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895" y="3059430"/>
            <a:ext cx="529399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6635" y="4070985"/>
            <a:ext cx="212153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38530" y="5007610"/>
            <a:ext cx="860869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16635" y="5974715"/>
            <a:ext cx="34709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9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0340" y="4544695"/>
            <a:ext cx="3329940" cy="21837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640715"/>
            <a:ext cx="9261475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9685" y="774700"/>
            <a:ext cx="439991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505" y="1375410"/>
            <a:ext cx="1729105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9505" y="3013710"/>
            <a:ext cx="340169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505" y="3587750"/>
            <a:ext cx="20085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505" y="4097655"/>
            <a:ext cx="32880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9505" y="4667250"/>
            <a:ext cx="281368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9505" y="6330950"/>
            <a:ext cx="35610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42246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5897"/>
            <a:ext cx="3314285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3907"/>
            <a:ext cx="5752380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23870"/>
            <a:ext cx="310896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63315"/>
            <a:ext cx="309626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21593"/>
            <a:ext cx="1819047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1557020"/>
            <a:ext cx="3329940" cy="21837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78250" y="3663315"/>
            <a:ext cx="29991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3490" y="3023870"/>
            <a:ext cx="199326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6010"/>
            <a:ext cx="991425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74423"/>
            <a:ext cx="1857142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94304"/>
            <a:ext cx="7171428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033258"/>
            <a:ext cx="3028571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662805"/>
            <a:ext cx="992378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245" y="4436745"/>
            <a:ext cx="2949575" cy="23799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560"/>
            <a:ext cx="6676190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9292"/>
            <a:ext cx="6619047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67498"/>
            <a:ext cx="2942857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43807"/>
            <a:ext cx="6323809" cy="15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010799"/>
            <a:ext cx="3885714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677582"/>
            <a:ext cx="1819047" cy="2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4043"/>
            <a:ext cx="2961904" cy="31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4869"/>
            <a:ext cx="6790476" cy="31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05695"/>
            <a:ext cx="3323809" cy="30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55620"/>
            <a:ext cx="572897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1368425"/>
            <a:ext cx="2949575" cy="237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923714"/>
            <a:ext cx="266666" cy="28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27900"/>
            <a:ext cx="10800000" cy="28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00958" y="3985406"/>
            <a:ext cx="285715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315030"/>
            <a:ext cx="295238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2413982"/>
            <a:ext cx="333333" cy="2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4221930"/>
            <a:ext cx="10800000" cy="7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90164" y="4462085"/>
            <a:ext cx="285714" cy="29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35" y="5022030"/>
            <a:ext cx="10800000" cy="140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181971"/>
            <a:ext cx="276190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7" r="45582"/>
          <a:stretch>
            <a:fillRect/>
          </a:stretch>
        </p:blipFill>
        <p:spPr>
          <a:xfrm>
            <a:off x="3822065" y="3357245"/>
            <a:ext cx="3827780" cy="265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4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574" y="3923404"/>
            <a:ext cx="266275" cy="2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660655"/>
            <a:ext cx="304761" cy="28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3"/>
          <a:stretch>
            <a:fillRect/>
          </a:stretch>
        </p:blipFill>
        <p:spPr>
          <a:xfrm>
            <a:off x="4368165" y="4077335"/>
            <a:ext cx="2731135" cy="255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3120"/>
            <a:ext cx="10774045" cy="589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55720" y="1837055"/>
            <a:ext cx="68008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3245" y="2899410"/>
            <a:ext cx="106426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4820" y="4761865"/>
            <a:ext cx="440690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7000" y="5364480"/>
            <a:ext cx="52590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39605" y="5499100"/>
            <a:ext cx="53848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3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2024-04-26T15:24:02Z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