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1" r:id="rId9"/>
    <p:sldId id="313" r:id="rId10"/>
    <p:sldId id="314" r:id="rId11"/>
    <p:sldId id="316" r:id="rId12"/>
    <p:sldId id="317" r:id="rId13"/>
    <p:sldId id="318" r:id="rId14"/>
    <p:sldId id="319" r:id="rId15"/>
    <p:sldId id="320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4660"/>
  </p:normalViewPr>
  <p:slideViewPr>
    <p:cSldViewPr showGuides="1">
      <p:cViewPr varScale="1">
        <p:scale>
          <a:sx n="64" d="100"/>
          <a:sy n="64" d="100"/>
        </p:scale>
        <p:origin x="15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35" name="yt_image_126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7" name="yt_shape_12637"/>
          <p:cNvSpPr txBox="1"/>
          <p:nvPr/>
        </p:nvSpPr>
        <p:spPr>
          <a:xfrm>
            <a:off x="540000" y="1482165"/>
            <a:ext cx="366125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角边角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638" name="yt_shape_1263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843f"/>
              </a:rPr>
              <a:t>要用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还需要添加一个条件是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2" name="yt_table_126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845113"/>
              </p:ext>
            </p:extLst>
          </p:nvPr>
        </p:nvGraphicFramePr>
        <p:xfrm>
          <a:off x="540047" y="2931034"/>
          <a:ext cx="5851843" cy="950976"/>
        </p:xfrm>
        <a:graphic>
          <a:graphicData uri="http://schemas.openxmlformats.org/drawingml/2006/table">
            <a:tbl>
              <a:tblPr/>
              <a:tblGrid>
                <a:gridCol w="3726180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12566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grpSp>
        <p:nvGrpSpPr>
          <p:cNvPr id="12639" name="yt_shape_12639_skip" title="H_111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20613" y="2931034"/>
            <a:ext cx="2229361" cy="1409841"/>
            <a:chOff x="0" y="0"/>
            <a:chExt cx="2229361" cy="1409841"/>
          </a:xfrm>
        </p:grpSpPr>
        <p:pic>
          <p:nvPicPr>
            <p:cNvPr id="2" name="yt_image_126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9361" cy="1013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1" name="yt_shape_12641"/>
            <p:cNvSpPr txBox="1"/>
            <p:nvPr/>
          </p:nvSpPr>
          <p:spPr>
            <a:xfrm>
              <a:off x="581399" y="10498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47420">
            <a:extLst>
              <a:ext uri="{FF2B5EF4-FFF2-40B4-BE49-F238E27FC236}">
                <a16:creationId xmlns:a16="http://schemas.microsoft.com/office/drawing/2014/main" id="{C603E298-80AB-8E4A-8481-14E661856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F587778-E674-18C4-3AA6-D90C5B18D206}"/>
              </a:ext>
            </a:extLst>
          </p:cNvPr>
          <p:cNvSpPr txBox="1"/>
          <p:nvPr/>
        </p:nvSpPr>
        <p:spPr>
          <a:xfrm>
            <a:off x="8514607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c56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b0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2700" name="yt_shape_12700"/>
          <p:cNvSpPr txBox="1"/>
          <p:nvPr/>
        </p:nvSpPr>
        <p:spPr>
          <a:xfrm>
            <a:off x="540000" y="43202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97" name="yt_shape_12697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7664" y="2491930"/>
            <a:ext cx="1556670" cy="1777887"/>
            <a:chOff x="0" y="0"/>
            <a:chExt cx="1556670" cy="1777887"/>
          </a:xfrm>
        </p:grpSpPr>
        <p:pic>
          <p:nvPicPr>
            <p:cNvPr id="2" name="yt_image_126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67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9" name="yt_shape_12699"/>
            <p:cNvSpPr txBox="1"/>
            <p:nvPr/>
          </p:nvSpPr>
          <p:spPr>
            <a:xfrm>
              <a:off x="168871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E92A62-DE04-4591-848B-A3C17C69A71D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1" name="yt_shape_127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8ac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02" name="yt_image_12702" title="H_117.4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060848"/>
            <a:ext cx="210243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04"/>
              <p:cNvSpPr txBox="1"/>
              <p:nvPr/>
            </p:nvSpPr>
            <p:spPr>
              <a:xfrm>
                <a:off x="540119" y="1808647"/>
                <a:ext cx="5594801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8647"/>
                <a:ext cx="5594801" cy="4842159"/>
              </a:xfrm>
              <a:prstGeom prst="rect">
                <a:avLst/>
              </a:prstGeom>
              <a:blipFill>
                <a:blip r:embed="rId3"/>
                <a:stretch>
                  <a:fillRect l="-3381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7BC915F-116B-60E8-DC75-BF660844CBCD}"/>
              </a:ext>
            </a:extLst>
          </p:cNvPr>
          <p:cNvSpPr txBox="1"/>
          <p:nvPr/>
        </p:nvSpPr>
        <p:spPr>
          <a:xfrm>
            <a:off x="450108" y="1761841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E995E7-EFDD-4FE7-BB70-47E0C102174B}"/>
              </a:ext>
            </a:extLst>
          </p:cNvPr>
          <p:cNvSpPr txBox="1"/>
          <p:nvPr/>
        </p:nvSpPr>
        <p:spPr>
          <a:xfrm>
            <a:off x="450108" y="2237329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304AFA-91D1-792D-99FD-B8E64E08837B}"/>
              </a:ext>
            </a:extLst>
          </p:cNvPr>
          <p:cNvSpPr txBox="1"/>
          <p:nvPr/>
        </p:nvSpPr>
        <p:spPr>
          <a:xfrm>
            <a:off x="450108" y="2712817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0C325F-411F-C9CF-C3EA-6573B1B9992E}"/>
              </a:ext>
            </a:extLst>
          </p:cNvPr>
          <p:cNvSpPr txBox="1"/>
          <p:nvPr/>
        </p:nvSpPr>
        <p:spPr>
          <a:xfrm>
            <a:off x="450108" y="3188305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A8EC62-8BEC-EE5D-51E7-D822A167ECBE}"/>
              </a:ext>
            </a:extLst>
          </p:cNvPr>
          <p:cNvSpPr txBox="1"/>
          <p:nvPr/>
        </p:nvSpPr>
        <p:spPr>
          <a:xfrm>
            <a:off x="450108" y="3663793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B75E81-E4B8-4F1A-C987-FFD510C986F9}"/>
                  </a:ext>
                </a:extLst>
              </p:cNvPr>
              <p:cNvSpPr txBox="1"/>
              <p:nvPr/>
            </p:nvSpPr>
            <p:spPr>
              <a:xfrm>
                <a:off x="450108" y="4139281"/>
                <a:ext cx="57207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5B75E81-E4B8-4F1A-C987-FFD510C98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39281"/>
                <a:ext cx="5720778" cy="1611643"/>
              </a:xfrm>
              <a:prstGeom prst="rect">
                <a:avLst/>
              </a:prstGeom>
              <a:blipFill>
                <a:blip r:embed="rId4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A52E400A-11AB-B39B-D7FA-9AABDCB0D0A5}"/>
              </a:ext>
            </a:extLst>
          </p:cNvPr>
          <p:cNvSpPr txBox="1"/>
          <p:nvPr/>
        </p:nvSpPr>
        <p:spPr>
          <a:xfrm>
            <a:off x="450108" y="5657312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7D1F30-40F8-D8A3-7A11-D33EBAE9088B}"/>
              </a:ext>
            </a:extLst>
          </p:cNvPr>
          <p:cNvSpPr txBox="1"/>
          <p:nvPr/>
        </p:nvSpPr>
        <p:spPr>
          <a:xfrm>
            <a:off x="450108" y="6132800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6" name="yt_shape_12706"/>
          <p:cNvSpPr txBox="1"/>
          <p:nvPr/>
        </p:nvSpPr>
        <p:spPr>
          <a:xfrm>
            <a:off x="540000" y="900000"/>
            <a:ext cx="102560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07" name="yt_image_12707" title="H_111.8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916832"/>
            <a:ext cx="1679810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09"/>
              <p:cNvSpPr txBox="1"/>
              <p:nvPr/>
            </p:nvSpPr>
            <p:spPr>
              <a:xfrm>
                <a:off x="602492" y="1488150"/>
                <a:ext cx="5609228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92" y="1488150"/>
                <a:ext cx="5609228" cy="3881897"/>
              </a:xfrm>
              <a:prstGeom prst="rect">
                <a:avLst/>
              </a:prstGeom>
              <a:blipFill>
                <a:blip r:embed="rId3"/>
                <a:stretch>
                  <a:fillRect l="-3370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7386B2C-A0B7-83B0-4BBA-7463D47AD639}"/>
              </a:ext>
            </a:extLst>
          </p:cNvPr>
          <p:cNvSpPr txBox="1"/>
          <p:nvPr/>
        </p:nvSpPr>
        <p:spPr>
          <a:xfrm>
            <a:off x="512481" y="1441344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CC0EFF-126A-F9F2-4CC8-C7565B775096}"/>
              </a:ext>
            </a:extLst>
          </p:cNvPr>
          <p:cNvSpPr txBox="1"/>
          <p:nvPr/>
        </p:nvSpPr>
        <p:spPr>
          <a:xfrm>
            <a:off x="512481" y="1916832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9BE608-D112-A40B-2EA3-D1680E053CEA}"/>
              </a:ext>
            </a:extLst>
          </p:cNvPr>
          <p:cNvSpPr txBox="1"/>
          <p:nvPr/>
        </p:nvSpPr>
        <p:spPr>
          <a:xfrm>
            <a:off x="512481" y="2392320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43DFA35-6AF6-9E93-D339-B1EAC211889D}"/>
                  </a:ext>
                </a:extLst>
              </p:cNvPr>
              <p:cNvSpPr txBox="1"/>
              <p:nvPr/>
            </p:nvSpPr>
            <p:spPr>
              <a:xfrm>
                <a:off x="512481" y="2867808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43DFA35-6AF6-9E93-D339-B1EAC2118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481" y="2867808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0555AF5-357F-4099-0B63-A2DE6D1FB8DB}"/>
              </a:ext>
            </a:extLst>
          </p:cNvPr>
          <p:cNvSpPr txBox="1"/>
          <p:nvPr/>
        </p:nvSpPr>
        <p:spPr>
          <a:xfrm>
            <a:off x="512481" y="4385840"/>
            <a:ext cx="429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218FE8-F63E-E8F0-DBAB-902393768839}"/>
              </a:ext>
            </a:extLst>
          </p:cNvPr>
          <p:cNvSpPr txBox="1"/>
          <p:nvPr/>
        </p:nvSpPr>
        <p:spPr>
          <a:xfrm>
            <a:off x="512481" y="4861327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1" name="yt_shape_12711"/>
          <p:cNvSpPr txBox="1"/>
          <p:nvPr/>
        </p:nvSpPr>
        <p:spPr>
          <a:xfrm>
            <a:off x="540000" y="900000"/>
            <a:ext cx="7227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12" name="yt_image_12712" title="H_145.5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484784"/>
            <a:ext cx="1788168" cy="18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14"/>
              <p:cNvSpPr txBox="1"/>
              <p:nvPr/>
            </p:nvSpPr>
            <p:spPr>
              <a:xfrm>
                <a:off x="540000" y="1484784"/>
                <a:ext cx="5602816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5602816" cy="4362028"/>
              </a:xfrm>
              <a:prstGeom prst="rect">
                <a:avLst/>
              </a:prstGeom>
              <a:blipFill>
                <a:blip r:embed="rId3"/>
                <a:stretch>
                  <a:fillRect l="-3373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34B35FC-075A-3FF7-C0AE-BB3A70E9BB2B}"/>
              </a:ext>
            </a:extLst>
          </p:cNvPr>
          <p:cNvSpPr txBox="1"/>
          <p:nvPr/>
        </p:nvSpPr>
        <p:spPr>
          <a:xfrm>
            <a:off x="449989" y="143797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AB1BBF-BB80-2573-661F-65A16AA1DBCD}"/>
              </a:ext>
            </a:extLst>
          </p:cNvPr>
          <p:cNvSpPr txBox="1"/>
          <p:nvPr/>
        </p:nvSpPr>
        <p:spPr>
          <a:xfrm>
            <a:off x="449989" y="191346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D90FCB-A788-4B0A-A808-752389D90F51}"/>
              </a:ext>
            </a:extLst>
          </p:cNvPr>
          <p:cNvSpPr txBox="1"/>
          <p:nvPr/>
        </p:nvSpPr>
        <p:spPr>
          <a:xfrm>
            <a:off x="449989" y="2388954"/>
            <a:ext cx="488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30AA89-69D7-A773-18D2-D12ED84B74F5}"/>
              </a:ext>
            </a:extLst>
          </p:cNvPr>
          <p:cNvSpPr txBox="1"/>
          <p:nvPr/>
        </p:nvSpPr>
        <p:spPr>
          <a:xfrm>
            <a:off x="449989" y="2864442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4837D3-B8EE-5A65-D5DD-48CB6885CCCE}"/>
                  </a:ext>
                </a:extLst>
              </p:cNvPr>
              <p:cNvSpPr txBox="1"/>
              <p:nvPr/>
            </p:nvSpPr>
            <p:spPr>
              <a:xfrm>
                <a:off x="449989" y="3339930"/>
                <a:ext cx="57287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4837D3-B8EE-5A65-D5DD-48CB6885C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9930"/>
                <a:ext cx="572871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74FB30A-48FB-3484-1BAC-FBA2D441868C}"/>
              </a:ext>
            </a:extLst>
          </p:cNvPr>
          <p:cNvSpPr txBox="1"/>
          <p:nvPr/>
        </p:nvSpPr>
        <p:spPr>
          <a:xfrm>
            <a:off x="449989" y="4857961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155480-D66C-1326-2BEB-1017D2EB5C8A}"/>
              </a:ext>
            </a:extLst>
          </p:cNvPr>
          <p:cNvSpPr txBox="1"/>
          <p:nvPr/>
        </p:nvSpPr>
        <p:spPr>
          <a:xfrm>
            <a:off x="449989" y="5333449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yt_shape_1271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16" name="yt_image_1271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19" name="yt_shape_12719"/>
              <p:cNvSpPr txBox="1"/>
              <p:nvPr/>
            </p:nvSpPr>
            <p:spPr>
              <a:xfrm>
                <a:off x="540119" y="1431377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c3db"/>
                  </a:rPr>
                  <a:t>的中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并延长交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19" name="yt_shape_12719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22291"/>
              </a:xfrm>
              <a:prstGeom prst="rect">
                <a:avLst/>
              </a:prstGeom>
              <a:blipFill>
                <a:blip r:embed="rId3"/>
                <a:stretch>
                  <a:fillRect l="-1645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23" name="yt_image_12723" title="H_127.4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6393" y="3022479"/>
            <a:ext cx="155560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5FC8BC-ABFF-8EE0-ED28-9A61E923DFE2}"/>
              </a:ext>
            </a:extLst>
          </p:cNvPr>
          <p:cNvSpPr txBox="1"/>
          <p:nvPr/>
        </p:nvSpPr>
        <p:spPr>
          <a:xfrm>
            <a:off x="450108" y="2811035"/>
            <a:ext cx="360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44233E-A27F-8B6C-D722-BDA7C8FC9E74}"/>
              </a:ext>
            </a:extLst>
          </p:cNvPr>
          <p:cNvSpPr txBox="1"/>
          <p:nvPr/>
        </p:nvSpPr>
        <p:spPr>
          <a:xfrm>
            <a:off x="450108" y="3286523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A65D68-FEEE-A056-15DE-B4123F289863}"/>
              </a:ext>
            </a:extLst>
          </p:cNvPr>
          <p:cNvSpPr txBox="1"/>
          <p:nvPr/>
        </p:nvSpPr>
        <p:spPr>
          <a:xfrm>
            <a:off x="450108" y="3762011"/>
            <a:ext cx="455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AE7C108-6D15-38F0-60B2-95138EECB437}"/>
                  </a:ext>
                </a:extLst>
              </p:cNvPr>
              <p:cNvSpPr txBox="1"/>
              <p:nvPr/>
            </p:nvSpPr>
            <p:spPr>
              <a:xfrm>
                <a:off x="450108" y="4237499"/>
                <a:ext cx="57112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𝐹𝐸𝐶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4, 'hasSerialNum': 1}">
                <a:extLst>
                  <a:ext uri="{FF2B5EF4-FFF2-40B4-BE49-F238E27FC236}">
                    <a16:creationId xmlns:a16="http://schemas.microsoft.com/office/drawing/2014/main" id="{BAE7C108-6D15-38F0-60B2-95138EECB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7499"/>
                <a:ext cx="5711253" cy="1611643"/>
              </a:xfrm>
              <a:prstGeom prst="rect">
                <a:avLst/>
              </a:prstGeom>
              <a:blipFill>
                <a:blip r:embed="rId5"/>
                <a:stretch>
                  <a:fillRect l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5CEF58B-0344-04DE-1078-736FC55E99F6}"/>
              </a:ext>
            </a:extLst>
          </p:cNvPr>
          <p:cNvSpPr txBox="1"/>
          <p:nvPr/>
        </p:nvSpPr>
        <p:spPr>
          <a:xfrm>
            <a:off x="450108" y="5755530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D5642F-3A6A-2711-D2D7-A7D491FD02B8}"/>
              </a:ext>
            </a:extLst>
          </p:cNvPr>
          <p:cNvSpPr txBox="1"/>
          <p:nvPr/>
        </p:nvSpPr>
        <p:spPr>
          <a:xfrm>
            <a:off x="450108" y="6231019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yt_shape_12725"/>
          <p:cNvSpPr txBox="1"/>
          <p:nvPr/>
        </p:nvSpPr>
        <p:spPr>
          <a:xfrm>
            <a:off x="540000" y="900000"/>
            <a:ext cx="667490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727" name="yt_image_12727" title="H_127.4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393" y="1531667"/>
            <a:ext cx="1555606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F4ED46-4897-E67C-669C-8457DA0814AB}"/>
              </a:ext>
            </a:extLst>
          </p:cNvPr>
          <p:cNvSpPr txBox="1"/>
          <p:nvPr/>
        </p:nvSpPr>
        <p:spPr>
          <a:xfrm>
            <a:off x="449989" y="1328682"/>
            <a:ext cx="643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CE4784-C04A-E00E-F44D-0EC842B56B22}"/>
              </a:ext>
            </a:extLst>
          </p:cNvPr>
          <p:cNvSpPr txBox="1"/>
          <p:nvPr/>
        </p:nvSpPr>
        <p:spPr>
          <a:xfrm>
            <a:off x="449989" y="1804170"/>
            <a:ext cx="679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04084-90ED-1EBE-D3CB-EE489D726767}"/>
              </a:ext>
            </a:extLst>
          </p:cNvPr>
          <p:cNvSpPr txBox="1"/>
          <p:nvPr/>
        </p:nvSpPr>
        <p:spPr>
          <a:xfrm>
            <a:off x="449989" y="2279658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22326F-9E59-A56E-9EBD-3F6F4E46144C}"/>
              </a:ext>
            </a:extLst>
          </p:cNvPr>
          <p:cNvSpPr txBox="1"/>
          <p:nvPr/>
        </p:nvSpPr>
        <p:spPr>
          <a:xfrm>
            <a:off x="449989" y="2755146"/>
            <a:ext cx="2699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000" y="900000"/>
            <a:ext cx="97334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8" name="yt_table_126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484412"/>
              </p:ext>
            </p:extLst>
          </p:nvPr>
        </p:nvGraphicFramePr>
        <p:xfrm>
          <a:off x="540047" y="1379303"/>
          <a:ext cx="5462905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grpSp>
        <p:nvGrpSpPr>
          <p:cNvPr id="12645" name="yt_shape_12645_skip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2047" y="1379303"/>
            <a:ext cx="1797832" cy="1926477"/>
            <a:chOff x="0" y="0"/>
            <a:chExt cx="1797832" cy="1926477"/>
          </a:xfrm>
        </p:grpSpPr>
        <p:pic>
          <p:nvPicPr>
            <p:cNvPr id="2" name="yt_image_1264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7832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7" name="yt_shape_12647"/>
            <p:cNvSpPr txBox="1"/>
            <p:nvPr/>
          </p:nvSpPr>
          <p:spPr>
            <a:xfrm>
              <a:off x="365635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6DD34B-7E1B-4F00-76C8-E78FE81F5CDF}"/>
              </a:ext>
            </a:extLst>
          </p:cNvPr>
          <p:cNvSpPr txBox="1"/>
          <p:nvPr/>
        </p:nvSpPr>
        <p:spPr>
          <a:xfrm>
            <a:off x="92764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0" name="yt_shape_12650"/>
          <p:cNvSpPr txBox="1"/>
          <p:nvPr/>
        </p:nvSpPr>
        <p:spPr>
          <a:xfrm>
            <a:off x="540000" y="900000"/>
            <a:ext cx="95442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54" name="yt_shape_12654"/>
          <p:cNvSpPr txBox="1"/>
          <p:nvPr/>
        </p:nvSpPr>
        <p:spPr>
          <a:xfrm>
            <a:off x="540000" y="361821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1" name="yt_shape_12651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5897" y="1531667"/>
            <a:ext cx="1640205" cy="2036205"/>
            <a:chOff x="0" y="0"/>
            <a:chExt cx="1640205" cy="2036205"/>
          </a:xfrm>
        </p:grpSpPr>
        <p:pic>
          <p:nvPicPr>
            <p:cNvPr id="3" name="yt_image_126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0205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3" name="yt_shape_12653"/>
            <p:cNvSpPr txBox="1"/>
            <p:nvPr/>
          </p:nvSpPr>
          <p:spPr>
            <a:xfrm>
              <a:off x="286821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655" name="yt_shape_12655"/>
          <p:cNvSpPr txBox="1"/>
          <p:nvPr/>
        </p:nvSpPr>
        <p:spPr>
          <a:xfrm>
            <a:off x="540119" y="40274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贵港市校级月考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1b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9" name="yt_table_1265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270191"/>
              </p:ext>
            </p:extLst>
          </p:nvPr>
        </p:nvGraphicFramePr>
        <p:xfrm>
          <a:off x="540047" y="4986930"/>
          <a:ext cx="7315518" cy="950976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≌△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grpSp>
        <p:nvGrpSpPr>
          <p:cNvPr id="12656" name="yt_shape_12656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0590" y="4986930"/>
            <a:ext cx="1689265" cy="1603008"/>
            <a:chOff x="0" y="0"/>
            <a:chExt cx="1689265" cy="1603008"/>
          </a:xfrm>
        </p:grpSpPr>
        <p:pic>
          <p:nvPicPr>
            <p:cNvPr id="2" name="yt_image_1265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926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8" name="yt_shape_12658"/>
            <p:cNvSpPr txBox="1"/>
            <p:nvPr/>
          </p:nvSpPr>
          <p:spPr>
            <a:xfrm>
              <a:off x="31135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DFBD940-78B2-1CBF-7303-DACFAF64AB9A}"/>
              </a:ext>
            </a:extLst>
          </p:cNvPr>
          <p:cNvSpPr txBox="1"/>
          <p:nvPr/>
        </p:nvSpPr>
        <p:spPr>
          <a:xfrm>
            <a:off x="9368564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43CEB5-2CE5-0200-F5A9-54424CEC982D}"/>
              </a:ext>
            </a:extLst>
          </p:cNvPr>
          <p:cNvSpPr txBox="1"/>
          <p:nvPr/>
        </p:nvSpPr>
        <p:spPr>
          <a:xfrm>
            <a:off x="6938221" y="44561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8ac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65" name="yt_shape_12665"/>
          <p:cNvSpPr txBox="1"/>
          <p:nvPr/>
        </p:nvSpPr>
        <p:spPr>
          <a:xfrm>
            <a:off x="540000" y="379094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2" name="yt_shape_12662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0831" y="2011799"/>
            <a:ext cx="1570336" cy="1728738"/>
            <a:chOff x="0" y="0"/>
            <a:chExt cx="1570336" cy="1728738"/>
          </a:xfrm>
        </p:grpSpPr>
        <p:pic>
          <p:nvPicPr>
            <p:cNvPr id="2" name="yt_image_126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0336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4" name="yt_shape_12664"/>
            <p:cNvSpPr txBox="1"/>
            <p:nvPr/>
          </p:nvSpPr>
          <p:spPr>
            <a:xfrm>
              <a:off x="251887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30F675D-8BDB-AA24-84F1-0F4A1B3AB469}"/>
              </a:ext>
            </a:extLst>
          </p:cNvPr>
          <p:cNvSpPr txBox="1"/>
          <p:nvPr/>
        </p:nvSpPr>
        <p:spPr>
          <a:xfrm>
            <a:off x="1412133" y="1328682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" name="yt_shape_12666"/>
          <p:cNvSpPr txBox="1"/>
          <p:nvPr/>
        </p:nvSpPr>
        <p:spPr>
          <a:xfrm>
            <a:off x="540000" y="900000"/>
            <a:ext cx="99819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2667" name="yt_shape_12667"/>
          <p:cNvSpPr txBox="1"/>
          <p:nvPr/>
        </p:nvSpPr>
        <p:spPr>
          <a:xfrm>
            <a:off x="540000" y="1379303"/>
            <a:ext cx="1123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2671" name="yt_shape_12671"/>
          <p:cNvSpPr txBox="1"/>
          <p:nvPr/>
        </p:nvSpPr>
        <p:spPr>
          <a:xfrm>
            <a:off x="540000" y="365869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8" name="yt_shape_12668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3253" y="2010970"/>
            <a:ext cx="1725492" cy="1597293"/>
            <a:chOff x="0" y="0"/>
            <a:chExt cx="1725492" cy="1597293"/>
          </a:xfrm>
        </p:grpSpPr>
        <p:pic>
          <p:nvPicPr>
            <p:cNvPr id="2" name="yt_image_126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492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0" name="yt_shape_12670"/>
            <p:cNvSpPr txBox="1"/>
            <p:nvPr/>
          </p:nvSpPr>
          <p:spPr>
            <a:xfrm>
              <a:off x="329465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DE4431-325E-F94C-27AA-6C523A5EE7D0}"/>
              </a:ext>
            </a:extLst>
          </p:cNvPr>
          <p:cNvSpPr txBox="1"/>
          <p:nvPr/>
        </p:nvSpPr>
        <p:spPr>
          <a:xfrm>
            <a:off x="754789" y="133249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119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4c6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73" name="yt_image_12673" title="H_119.1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708810"/>
            <a:ext cx="1826904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675"/>
              <p:cNvSpPr txBox="1"/>
              <p:nvPr/>
            </p:nvSpPr>
            <p:spPr>
              <a:xfrm>
                <a:off x="497379" y="1992206"/>
                <a:ext cx="4501232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92206"/>
                <a:ext cx="4501232" cy="4362028"/>
              </a:xfrm>
              <a:prstGeom prst="rect">
                <a:avLst/>
              </a:prstGeom>
              <a:blipFill>
                <a:blip r:embed="rId3"/>
                <a:stretch>
                  <a:fillRect l="-4201" t="-1259" r="-3117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E9D94BB-7392-3088-1014-4A5F23B702E2}"/>
              </a:ext>
            </a:extLst>
          </p:cNvPr>
          <p:cNvSpPr txBox="1"/>
          <p:nvPr/>
        </p:nvSpPr>
        <p:spPr>
          <a:xfrm>
            <a:off x="407368" y="194540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1F504E-BBCC-BBD5-6112-D2EEE41A0BC6}"/>
              </a:ext>
            </a:extLst>
          </p:cNvPr>
          <p:cNvSpPr txBox="1"/>
          <p:nvPr/>
        </p:nvSpPr>
        <p:spPr>
          <a:xfrm>
            <a:off x="407368" y="2420888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EAA4B6-28EA-DFD2-1106-BA6BB7D58E54}"/>
              </a:ext>
            </a:extLst>
          </p:cNvPr>
          <p:cNvSpPr txBox="1"/>
          <p:nvPr/>
        </p:nvSpPr>
        <p:spPr>
          <a:xfrm>
            <a:off x="407368" y="289637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C7AA29-84AF-F156-C812-FC465EA30B06}"/>
              </a:ext>
            </a:extLst>
          </p:cNvPr>
          <p:cNvSpPr txBox="1"/>
          <p:nvPr/>
        </p:nvSpPr>
        <p:spPr>
          <a:xfrm>
            <a:off x="407368" y="3371864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1EE4F4-6792-44BA-E6CC-9CE1ECCDA8FE}"/>
                  </a:ext>
                </a:extLst>
              </p:cNvPr>
              <p:cNvSpPr txBox="1"/>
              <p:nvPr/>
            </p:nvSpPr>
            <p:spPr>
              <a:xfrm>
                <a:off x="407368" y="3847352"/>
                <a:ext cx="25426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D1EE4F4-6792-44BA-E6CC-9CE1ECCDA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47352"/>
                <a:ext cx="2542604" cy="1611643"/>
              </a:xfrm>
              <a:prstGeom prst="rect">
                <a:avLst/>
              </a:prstGeom>
              <a:blipFill>
                <a:blip r:embed="rId4"/>
                <a:stretch>
                  <a:fillRect l="-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88BBCC2-7CE1-B3E7-2D3E-A342669301B6}"/>
              </a:ext>
            </a:extLst>
          </p:cNvPr>
          <p:cNvSpPr txBox="1"/>
          <p:nvPr/>
        </p:nvSpPr>
        <p:spPr>
          <a:xfrm>
            <a:off x="407368" y="5365383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A2EB03-05B1-DEC6-DCA1-D6D3A63A4161}"/>
              </a:ext>
            </a:extLst>
          </p:cNvPr>
          <p:cNvSpPr txBox="1"/>
          <p:nvPr/>
        </p:nvSpPr>
        <p:spPr>
          <a:xfrm>
            <a:off x="407368" y="5840871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000" y="900000"/>
            <a:ext cx="427681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的实际应用</a:t>
            </a:r>
          </a:p>
        </p:txBody>
      </p:sp>
      <p:sp>
        <p:nvSpPr>
          <p:cNvPr id="12678" name="yt_shape_12678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王老师的一块三角形教学用的玻璃不小心打破了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5560"/>
              </a:rPr>
              <a:t>他想再到玻璃店划一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为了方便他只要带哪一块就可以了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0" name="yt_table_126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637127"/>
              </p:ext>
            </p:extLst>
          </p:nvPr>
        </p:nvGraphicFramePr>
        <p:xfrm>
          <a:off x="540047" y="235464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pic>
        <p:nvPicPr>
          <p:cNvPr id="12679" name="yt_image_12679_skip" title="H_94.1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2105" y="2354640"/>
            <a:ext cx="157772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47532" title="H_26.259764">
            <a:extLst>
              <a:ext uri="{FF2B5EF4-FFF2-40B4-BE49-F238E27FC236}">
                <a16:creationId xmlns:a16="http://schemas.microsoft.com/office/drawing/2014/main" id="{41DA1039-B1C4-D594-24E7-DECF562ECF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E6CAE7-7842-2CED-1218-F72B5CD5C9C9}"/>
              </a:ext>
            </a:extLst>
          </p:cNvPr>
          <p:cNvSpPr txBox="1"/>
          <p:nvPr/>
        </p:nvSpPr>
        <p:spPr>
          <a:xfrm>
            <a:off x="62413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2" name="yt_shape_1268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两个建筑物分别位于河的两岸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81ab"/>
              </a:rPr>
              <a:t>为了测量它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们之间的距离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可以在河岸作射线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48d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的长就是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31b1"/>
              </a:rPr>
              <a:t>之间的距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83" name="yt_image_12683" title="H_135.6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724653"/>
            <a:ext cx="1353978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685"/>
              <p:cNvSpPr txBox="1"/>
              <p:nvPr/>
            </p:nvSpPr>
            <p:spPr>
              <a:xfrm>
                <a:off x="497379" y="3024953"/>
                <a:ext cx="5609228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3024953"/>
                <a:ext cx="5609228" cy="3401765"/>
              </a:xfrm>
              <a:prstGeom prst="rect">
                <a:avLst/>
              </a:prstGeom>
              <a:blipFill>
                <a:blip r:embed="rId3"/>
                <a:stretch>
                  <a:fillRect l="-3370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8D3FBE-373D-07FE-822A-737D34053AA0}"/>
              </a:ext>
            </a:extLst>
          </p:cNvPr>
          <p:cNvSpPr txBox="1"/>
          <p:nvPr/>
        </p:nvSpPr>
        <p:spPr>
          <a:xfrm>
            <a:off x="407368" y="2978147"/>
            <a:ext cx="421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75D3AF-D790-1F0B-14D1-D01B697A5CC6}"/>
              </a:ext>
            </a:extLst>
          </p:cNvPr>
          <p:cNvSpPr txBox="1"/>
          <p:nvPr/>
        </p:nvSpPr>
        <p:spPr>
          <a:xfrm>
            <a:off x="407368" y="3453635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DFC202-CE21-E45E-BDE7-05AD56FE17E0}"/>
                  </a:ext>
                </a:extLst>
              </p:cNvPr>
              <p:cNvSpPr txBox="1"/>
              <p:nvPr/>
            </p:nvSpPr>
            <p:spPr>
              <a:xfrm>
                <a:off x="407368" y="3929123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DFC202-CE21-E45E-BDE7-05AD56FE1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29123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F2589B9-0EE0-FD40-98B0-4957394C6827}"/>
              </a:ext>
            </a:extLst>
          </p:cNvPr>
          <p:cNvSpPr txBox="1"/>
          <p:nvPr/>
        </p:nvSpPr>
        <p:spPr>
          <a:xfrm>
            <a:off x="407368" y="5447154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38BAF0-DBA4-290D-B692-AE68B2C9478C}"/>
              </a:ext>
            </a:extLst>
          </p:cNvPr>
          <p:cNvSpPr txBox="1"/>
          <p:nvPr/>
        </p:nvSpPr>
        <p:spPr>
          <a:xfrm>
            <a:off x="407368" y="5922643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8" name="yt_shape_1268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87" name="yt_image_126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0" name="yt_shape_1269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e3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现添加以下的哪个条件仍不能判定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4" name="yt_table_126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476713"/>
              </p:ext>
            </p:extLst>
          </p:nvPr>
        </p:nvGraphicFramePr>
        <p:xfrm>
          <a:off x="540047" y="2441600"/>
          <a:ext cx="5497830" cy="950976"/>
        </p:xfrm>
        <a:graphic>
          <a:graphicData uri="http://schemas.openxmlformats.org/drawingml/2006/table">
            <a:tbl>
              <a:tblPr/>
              <a:tblGrid>
                <a:gridCol w="3354705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grpSp>
        <p:nvGrpSpPr>
          <p:cNvPr id="12691" name="yt_shape_1269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8199" y="2441600"/>
            <a:ext cx="1401593" cy="1865898"/>
            <a:chOff x="0" y="0"/>
            <a:chExt cx="1401593" cy="1865898"/>
          </a:xfrm>
        </p:grpSpPr>
        <p:pic>
          <p:nvPicPr>
            <p:cNvPr id="2" name="yt_image_126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159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93" name="yt_shape_12693"/>
            <p:cNvSpPr txBox="1"/>
            <p:nvPr/>
          </p:nvSpPr>
          <p:spPr>
            <a:xfrm>
              <a:off x="91332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BDD9C5-FF52-5EE4-DFCB-E0A248C31FB1}"/>
              </a:ext>
            </a:extLst>
          </p:cNvPr>
          <p:cNvSpPr txBox="1"/>
          <p:nvPr/>
        </p:nvSpPr>
        <p:spPr>
          <a:xfrm>
            <a:off x="10646621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1354</Words>
  <Application>Microsoft Office PowerPoint</Application>
  <PresentationFormat>宽屏</PresentationFormat>
  <Paragraphs>151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4" baseType="lpstr">
      <vt:lpstr>,isEnd</vt:lpstr>
      <vt:lpstr>_⨹_1_14c6a</vt:lpstr>
      <vt:lpstr>_⨹_1_2a1b3</vt:lpstr>
      <vt:lpstr>_⨹_1_36b02,isEnd</vt:lpstr>
      <vt:lpstr>_⨹_1_6ee3a</vt:lpstr>
      <vt:lpstr>_⨹_1_98acc</vt:lpstr>
      <vt:lpstr>_⨹_1_b48d5</vt:lpstr>
      <vt:lpstr>_⨹_1_e8ace,isEnd</vt:lpstr>
      <vt:lpstr>_⨹_1_ec56d,isEnd</vt:lpstr>
      <vt:lpstr>_⨹_2_7843f</vt:lpstr>
      <vt:lpstr>_⨹_2_8c3db</vt:lpstr>
      <vt:lpstr>_⨹_4_831b1</vt:lpstr>
      <vt:lpstr>_⨹_5_081ab</vt:lpstr>
      <vt:lpstr>_⨹_9_95560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