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3" r:id="rId11"/>
    <p:sldId id="314" r:id="rId12"/>
    <p:sldId id="315" r:id="rId13"/>
    <p:sldId id="317" r:id="rId14"/>
    <p:sldId id="319" r:id="rId15"/>
    <p:sldId id="320" r:id="rId16"/>
    <p:sldId id="321" r:id="rId17"/>
    <p:sldId id="326" r:id="rId18"/>
    <p:sldId id="323" r:id="rId19"/>
    <p:sldId id="324" r:id="rId20"/>
    <p:sldId id="330" r:id="rId21"/>
    <p:sldId id="328" r:id="rId22"/>
    <p:sldId id="25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01" name="yt_image_120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3" name="yt_shape_12003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等腰三角形的性质</a:t>
            </a:r>
          </a:p>
        </p:txBody>
      </p:sp>
      <p:sp>
        <p:nvSpPr>
          <p:cNvPr id="12004" name="yt_shape_12004"/>
          <p:cNvSpPr txBox="1"/>
          <p:nvPr/>
        </p:nvSpPr>
        <p:spPr>
          <a:xfrm>
            <a:off x="540000" y="1977370"/>
            <a:ext cx="96116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8" name="yt_table_120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44268"/>
              </p:ext>
            </p:extLst>
          </p:nvPr>
        </p:nvGraphicFramePr>
        <p:xfrm>
          <a:off x="540047" y="2456673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grpSp>
        <p:nvGrpSpPr>
          <p:cNvPr id="12005" name="yt_shape_12005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6121" y="2456673"/>
            <a:ext cx="1653726" cy="1932192"/>
            <a:chOff x="0" y="0"/>
            <a:chExt cx="1653726" cy="1932192"/>
          </a:xfrm>
        </p:grpSpPr>
        <p:pic>
          <p:nvPicPr>
            <p:cNvPr id="2" name="yt_image_120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3726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07" name="yt_shape_12007"/>
            <p:cNvSpPr txBox="1"/>
            <p:nvPr/>
          </p:nvSpPr>
          <p:spPr>
            <a:xfrm>
              <a:off x="293582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66733">
            <a:extLst>
              <a:ext uri="{FF2B5EF4-FFF2-40B4-BE49-F238E27FC236}">
                <a16:creationId xmlns:a16="http://schemas.microsoft.com/office/drawing/2014/main" id="{6F8C6F97-5738-1CC8-1623-C26EC4F971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2CBE126-A361-20D1-44E8-1C5DF1DDFD7F}"/>
              </a:ext>
            </a:extLst>
          </p:cNvPr>
          <p:cNvSpPr txBox="1"/>
          <p:nvPr/>
        </p:nvSpPr>
        <p:spPr>
          <a:xfrm>
            <a:off x="91558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11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057" name="yt_image_12057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4615" y="2132856"/>
            <a:ext cx="124831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63ABB8-C6A5-35D5-0C93-C97A8760124B}"/>
              </a:ext>
            </a:extLst>
          </p:cNvPr>
          <p:cNvSpPr txBox="1"/>
          <p:nvPr/>
        </p:nvSpPr>
        <p:spPr>
          <a:xfrm>
            <a:off x="4903047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求等腰三角形的角时未分类讨论而出错</a:t>
            </a:r>
          </a:p>
        </p:txBody>
      </p:sp>
      <p:sp>
        <p:nvSpPr>
          <p:cNvPr id="12060" name="yt_shape_12060"/>
          <p:cNvSpPr txBox="1"/>
          <p:nvPr/>
        </p:nvSpPr>
        <p:spPr>
          <a:xfrm>
            <a:off x="540000" y="1395205"/>
            <a:ext cx="85919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若等腰三角形的一个内角为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则它的顶角为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等腰三角形的一个外角为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则底角为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66901" title="H_26.259764">
            <a:extLst>
              <a:ext uri="{FF2B5EF4-FFF2-40B4-BE49-F238E27FC236}">
                <a16:creationId xmlns:a16="http://schemas.microsoft.com/office/drawing/2014/main" id="{ECDE3CEE-1328-14E2-9065-9BBE8F5C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8BB5CE-7FC2-6F45-501E-86B4C0540774}"/>
              </a:ext>
            </a:extLst>
          </p:cNvPr>
          <p:cNvSpPr txBox="1"/>
          <p:nvPr/>
        </p:nvSpPr>
        <p:spPr>
          <a:xfrm>
            <a:off x="7418923" y="1348399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261DD0-7CC6-EF13-C918-D1C93F391EEB}"/>
              </a:ext>
            </a:extLst>
          </p:cNvPr>
          <p:cNvSpPr txBox="1"/>
          <p:nvPr/>
        </p:nvSpPr>
        <p:spPr>
          <a:xfrm>
            <a:off x="7418923" y="1823887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3" name="yt_shape_120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62" name="yt_image_1206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5" name="yt_shape_12065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412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9" name="yt_table_1206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429491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grpSp>
        <p:nvGrpSpPr>
          <p:cNvPr id="12066" name="yt_shape_12066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6222" y="2441600"/>
            <a:ext cx="1483588" cy="1816749"/>
            <a:chOff x="0" y="0"/>
            <a:chExt cx="1483588" cy="1816749"/>
          </a:xfrm>
        </p:grpSpPr>
        <p:pic>
          <p:nvPicPr>
            <p:cNvPr id="2" name="yt_image_120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3588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8" name="yt_shape_12068"/>
            <p:cNvSpPr txBox="1"/>
            <p:nvPr/>
          </p:nvSpPr>
          <p:spPr>
            <a:xfrm>
              <a:off x="132330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0588A0-0664-593D-0531-22E758A00310}"/>
              </a:ext>
            </a:extLst>
          </p:cNvPr>
          <p:cNvSpPr txBox="1"/>
          <p:nvPr/>
        </p:nvSpPr>
        <p:spPr>
          <a:xfrm>
            <a:off x="608414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1" name="yt_shape_1207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19f"/>
              </a:rPr>
              <a:t>的长为半径画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5" name="yt_table_120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069664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grpSp>
        <p:nvGrpSpPr>
          <p:cNvPr id="12072" name="yt_shape_12072_skip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820567" y="1859435"/>
            <a:ext cx="829098" cy="1964196"/>
            <a:chOff x="0" y="0"/>
            <a:chExt cx="829098" cy="1964196"/>
          </a:xfrm>
        </p:grpSpPr>
        <p:pic>
          <p:nvPicPr>
            <p:cNvPr id="2" name="yt_image_120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829098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4" name="yt_shape_12074"/>
            <p:cNvSpPr txBox="1"/>
            <p:nvPr/>
          </p:nvSpPr>
          <p:spPr>
            <a:xfrm>
              <a:off x="-194915" y="16041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BAC5DA-CF0D-617B-0455-15B8C616B84F}"/>
              </a:ext>
            </a:extLst>
          </p:cNvPr>
          <p:cNvSpPr txBox="1"/>
          <p:nvPr/>
        </p:nvSpPr>
        <p:spPr>
          <a:xfrm>
            <a:off x="67064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7" name="yt_shape_1207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74c,isEnd"/>
              </a:rPr>
              <a:t>交于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81" name="yt_shape_12081"/>
          <p:cNvSpPr txBox="1"/>
          <p:nvPr/>
        </p:nvSpPr>
        <p:spPr>
          <a:xfrm>
            <a:off x="540000" y="393378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78" name="yt_shape_12078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469" y="2011799"/>
            <a:ext cx="1421060" cy="1871613"/>
            <a:chOff x="0" y="0"/>
            <a:chExt cx="1421060" cy="1871613"/>
          </a:xfrm>
        </p:grpSpPr>
        <p:pic>
          <p:nvPicPr>
            <p:cNvPr id="2" name="yt_image_120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106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0" name="yt_shape_12080"/>
            <p:cNvSpPr txBox="1"/>
            <p:nvPr/>
          </p:nvSpPr>
          <p:spPr>
            <a:xfrm>
              <a:off x="101066" y="1511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79EFE1-820D-F1B0-592A-5A8567096542}"/>
              </a:ext>
            </a:extLst>
          </p:cNvPr>
          <p:cNvSpPr txBox="1"/>
          <p:nvPr/>
        </p:nvSpPr>
        <p:spPr>
          <a:xfrm>
            <a:off x="4214071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2" name="yt_shape_120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怀化市通道一中单元卷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58c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86" name="yt_shape_12086"/>
          <p:cNvSpPr txBox="1"/>
          <p:nvPr/>
        </p:nvSpPr>
        <p:spPr>
          <a:xfrm>
            <a:off x="540000" y="39166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83" name="yt_shape_12083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4396" y="2011799"/>
            <a:ext cx="2223207" cy="1854468"/>
            <a:chOff x="0" y="0"/>
            <a:chExt cx="2223207" cy="1854468"/>
          </a:xfrm>
        </p:grpSpPr>
        <p:pic>
          <p:nvPicPr>
            <p:cNvPr id="2" name="yt_image_1208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3207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5" name="yt_shape_12085"/>
            <p:cNvSpPr txBox="1"/>
            <p:nvPr/>
          </p:nvSpPr>
          <p:spPr>
            <a:xfrm>
              <a:off x="502139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E4B8AE0-240B-003B-327F-5778DA359590}"/>
              </a:ext>
            </a:extLst>
          </p:cNvPr>
          <p:cNvSpPr txBox="1"/>
          <p:nvPr/>
        </p:nvSpPr>
        <p:spPr>
          <a:xfrm>
            <a:off x="611430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0" name="yt_shape_12090"/>
          <p:cNvSpPr txBox="1"/>
          <p:nvPr/>
        </p:nvSpPr>
        <p:spPr>
          <a:xfrm>
            <a:off x="513321" y="1904926"/>
            <a:ext cx="734495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253027-E0D3-7EB0-D54D-751C834D3645}"/>
              </a:ext>
            </a:extLst>
          </p:cNvPr>
          <p:cNvSpPr txBox="1"/>
          <p:nvPr/>
        </p:nvSpPr>
        <p:spPr>
          <a:xfrm>
            <a:off x="423310" y="1858120"/>
            <a:ext cx="347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DB60DB-A244-59AD-42F1-6332B52063BA}"/>
              </a:ext>
            </a:extLst>
          </p:cNvPr>
          <p:cNvSpPr txBox="1"/>
          <p:nvPr/>
        </p:nvSpPr>
        <p:spPr>
          <a:xfrm>
            <a:off x="423310" y="233360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F63FB4-3506-AD9B-69E0-0AB7B5993019}"/>
              </a:ext>
            </a:extLst>
          </p:cNvPr>
          <p:cNvSpPr txBox="1"/>
          <p:nvPr/>
        </p:nvSpPr>
        <p:spPr>
          <a:xfrm>
            <a:off x="423310" y="2809096"/>
            <a:ext cx="510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AD74BF-931A-9855-7F21-B83781AFEEBB}"/>
              </a:ext>
            </a:extLst>
          </p:cNvPr>
          <p:cNvSpPr txBox="1"/>
          <p:nvPr/>
        </p:nvSpPr>
        <p:spPr>
          <a:xfrm>
            <a:off x="423310" y="3284584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541496-34DE-5F04-DD92-F44B38FB3737}"/>
              </a:ext>
            </a:extLst>
          </p:cNvPr>
          <p:cNvSpPr txBox="1"/>
          <p:nvPr/>
        </p:nvSpPr>
        <p:spPr>
          <a:xfrm>
            <a:off x="423310" y="3760072"/>
            <a:ext cx="486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B3525C-B130-17DB-77F9-21AD4AFE839B}"/>
              </a:ext>
            </a:extLst>
          </p:cNvPr>
          <p:cNvSpPr txBox="1"/>
          <p:nvPr/>
        </p:nvSpPr>
        <p:spPr>
          <a:xfrm>
            <a:off x="423310" y="4235560"/>
            <a:ext cx="7454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A608EE-734F-BECA-65FF-08326A371A86}"/>
              </a:ext>
            </a:extLst>
          </p:cNvPr>
          <p:cNvSpPr txBox="1"/>
          <p:nvPr/>
        </p:nvSpPr>
        <p:spPr>
          <a:xfrm>
            <a:off x="423310" y="471104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AFB8E6-EDD7-013B-3C5F-2DCE8BBCDA68}"/>
              </a:ext>
            </a:extLst>
          </p:cNvPr>
          <p:cNvSpPr txBox="1"/>
          <p:nvPr/>
        </p:nvSpPr>
        <p:spPr>
          <a:xfrm>
            <a:off x="423310" y="5186536"/>
            <a:ext cx="5102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087"/>
          <p:cNvSpPr txBox="1"/>
          <p:nvPr/>
        </p:nvSpPr>
        <p:spPr>
          <a:xfrm>
            <a:off x="513321" y="9126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425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" name="yt_image_120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618158"/>
            <a:ext cx="2029129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1" name="yt_shape_120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e1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92" name="yt_image_12092" title="H_108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369329"/>
            <a:ext cx="198659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6538C67-FB4E-1E23-1FDC-C8A40277A93A}"/>
              </a:ext>
            </a:extLst>
          </p:cNvPr>
          <p:cNvSpPr txBox="1"/>
          <p:nvPr/>
        </p:nvSpPr>
        <p:spPr>
          <a:xfrm>
            <a:off x="407368" y="1867895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A14DA4-F7CC-339F-AD07-6B1E2D374DB8}"/>
              </a:ext>
            </a:extLst>
          </p:cNvPr>
          <p:cNvSpPr txBox="1"/>
          <p:nvPr/>
        </p:nvSpPr>
        <p:spPr>
          <a:xfrm>
            <a:off x="407368" y="2343383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582992-F67D-FF5D-C430-54902BD17F9A}"/>
              </a:ext>
            </a:extLst>
          </p:cNvPr>
          <p:cNvSpPr txBox="1"/>
          <p:nvPr/>
        </p:nvSpPr>
        <p:spPr>
          <a:xfrm>
            <a:off x="407368" y="2818871"/>
            <a:ext cx="718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721291-7EA9-C2EF-5F73-935B357461C0}"/>
              </a:ext>
            </a:extLst>
          </p:cNvPr>
          <p:cNvSpPr txBox="1"/>
          <p:nvPr/>
        </p:nvSpPr>
        <p:spPr>
          <a:xfrm>
            <a:off x="407368" y="3294359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2248C6-23A1-53CB-08DA-11682F3CF2A2}"/>
              </a:ext>
            </a:extLst>
          </p:cNvPr>
          <p:cNvSpPr txBox="1"/>
          <p:nvPr/>
        </p:nvSpPr>
        <p:spPr>
          <a:xfrm>
            <a:off x="407368" y="3769847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47F755-0404-C934-302F-660EAE527F34}"/>
              </a:ext>
            </a:extLst>
          </p:cNvPr>
          <p:cNvSpPr txBox="1"/>
          <p:nvPr/>
        </p:nvSpPr>
        <p:spPr>
          <a:xfrm>
            <a:off x="407368" y="4245335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84612D-9CF1-4E96-5FB4-EB0E7D18E53D}"/>
              </a:ext>
            </a:extLst>
          </p:cNvPr>
          <p:cNvSpPr txBox="1"/>
          <p:nvPr/>
        </p:nvSpPr>
        <p:spPr>
          <a:xfrm>
            <a:off x="407368" y="4720823"/>
            <a:ext cx="1878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6" name="yt_shape_120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95" name="yt_image_1209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8" name="yt_shape_12098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一题多变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2d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100" name="yt_image_12100" title="H_119.129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3068960"/>
            <a:ext cx="1259485" cy="151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1611AF-2566-E6AB-42F7-2E08CA4A7D28}"/>
              </a:ext>
            </a:extLst>
          </p:cNvPr>
          <p:cNvSpPr txBox="1"/>
          <p:nvPr/>
        </p:nvSpPr>
        <p:spPr>
          <a:xfrm>
            <a:off x="1059708" y="23863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0f7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103" name="yt_image_12103" title="H_119.0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5086" y="1846665"/>
            <a:ext cx="1602982" cy="151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380B61-ACA4-52E7-551A-2D0ADC845758}"/>
              </a:ext>
            </a:extLst>
          </p:cNvPr>
          <p:cNvSpPr txBox="1"/>
          <p:nvPr/>
        </p:nvSpPr>
        <p:spPr>
          <a:xfrm>
            <a:off x="1059709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0" name="yt_shape_120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4c9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14" name="yt_table_120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682041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grpSp>
        <p:nvGrpSpPr>
          <p:cNvPr id="12011" name="yt_shape_12011_skip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65964" y="1859435"/>
            <a:ext cx="983736" cy="2046492"/>
            <a:chOff x="0" y="0"/>
            <a:chExt cx="983736" cy="2046492"/>
          </a:xfrm>
        </p:grpSpPr>
        <p:pic>
          <p:nvPicPr>
            <p:cNvPr id="2" name="yt_image_120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83736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3" name="yt_shape_12013"/>
            <p:cNvSpPr txBox="1"/>
            <p:nvPr/>
          </p:nvSpPr>
          <p:spPr>
            <a:xfrm>
              <a:off x="-41413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613D14D-B1BE-A25A-66CA-38B7722C64C6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05" name="yt_shape_12105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思考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通过以上两题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你发现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之间有什么关系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245f,isEnd"/>
                  </a:rPr>
                  <a:t>请用式子表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是否仍有上述关系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45fe,isEnd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请你写出来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05" name="yt_shape_12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08" name="yt_image_12108" title="H_119.129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6480" y="2852936"/>
            <a:ext cx="1336962" cy="151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30DA99-4409-B6FE-2569-604338BB7A19}"/>
                  </a:ext>
                </a:extLst>
              </p:cNvPr>
              <p:cNvSpPr txBox="1"/>
              <p:nvPr/>
            </p:nvSpPr>
            <p:spPr>
              <a:xfrm>
                <a:off x="1343472" y="1171982"/>
                <a:ext cx="3015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30DA99-4409-B6FE-2569-604338BB7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1171982"/>
                <a:ext cx="3015361" cy="765061"/>
              </a:xfrm>
              <a:prstGeom prst="rect">
                <a:avLst/>
              </a:prstGeom>
              <a:blipFill>
                <a:blip r:embed="rId4"/>
                <a:stretch>
                  <a:fillRect l="-30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110"/>
              <p:cNvSpPr txBox="1"/>
              <p:nvPr/>
            </p:nvSpPr>
            <p:spPr>
              <a:xfrm>
                <a:off x="540119" y="2852936"/>
                <a:ext cx="8810104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2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52936"/>
                <a:ext cx="8810104" cy="3717556"/>
              </a:xfrm>
              <a:prstGeom prst="rect">
                <a:avLst/>
              </a:prstGeom>
              <a:blipFill>
                <a:blip r:embed="rId5"/>
                <a:stretch>
                  <a:fillRect l="-2145" r="-554" b="-1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73E3F5-B262-0775-335F-2BF1FF78D13B}"/>
                  </a:ext>
                </a:extLst>
              </p:cNvPr>
              <p:cNvSpPr txBox="1"/>
              <p:nvPr/>
            </p:nvSpPr>
            <p:spPr>
              <a:xfrm>
                <a:off x="450108" y="2806130"/>
                <a:ext cx="4844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73E3F5-B262-0775-335F-2BF1FF78D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06130"/>
                <a:ext cx="4844161" cy="765061"/>
              </a:xfrm>
              <a:prstGeom prst="rect">
                <a:avLst/>
              </a:prstGeom>
              <a:blipFill>
                <a:blip r:embed="rId6"/>
                <a:stretch>
                  <a:fillRect l="-2015" r="-50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52379EF-79A7-0365-556C-BDAA36B837E9}"/>
              </a:ext>
            </a:extLst>
          </p:cNvPr>
          <p:cNvSpPr txBox="1"/>
          <p:nvPr/>
        </p:nvSpPr>
        <p:spPr>
          <a:xfrm>
            <a:off x="450108" y="3477579"/>
            <a:ext cx="633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467F6E-ABE4-5A51-B167-B56F8048AE6B}"/>
              </a:ext>
            </a:extLst>
          </p:cNvPr>
          <p:cNvSpPr txBox="1"/>
          <p:nvPr/>
        </p:nvSpPr>
        <p:spPr>
          <a:xfrm>
            <a:off x="450108" y="3953067"/>
            <a:ext cx="8904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9A8A1-D332-5B4F-5F56-704784A2975C}"/>
              </a:ext>
            </a:extLst>
          </p:cNvPr>
          <p:cNvSpPr txBox="1"/>
          <p:nvPr/>
        </p:nvSpPr>
        <p:spPr>
          <a:xfrm>
            <a:off x="450108" y="4428555"/>
            <a:ext cx="6853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DE428B-EE01-10ED-6D03-2E270A2CC7DF}"/>
              </a:ext>
            </a:extLst>
          </p:cNvPr>
          <p:cNvSpPr txBox="1"/>
          <p:nvPr/>
        </p:nvSpPr>
        <p:spPr>
          <a:xfrm>
            <a:off x="450108" y="4904043"/>
            <a:ext cx="430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7851D2-940C-C1A7-5EF3-13B5076548CC}"/>
              </a:ext>
            </a:extLst>
          </p:cNvPr>
          <p:cNvSpPr txBox="1"/>
          <p:nvPr/>
        </p:nvSpPr>
        <p:spPr>
          <a:xfrm>
            <a:off x="450108" y="5379531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794E99C-3325-88EF-D506-7013A06E8DC5}"/>
                  </a:ext>
                </a:extLst>
              </p:cNvPr>
              <p:cNvSpPr txBox="1"/>
              <p:nvPr/>
            </p:nvSpPr>
            <p:spPr>
              <a:xfrm>
                <a:off x="450108" y="5855019"/>
                <a:ext cx="31677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794E99C-3325-88EF-D506-7013A06E8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55019"/>
                <a:ext cx="3167761" cy="726326"/>
              </a:xfrm>
              <a:prstGeom prst="rect">
                <a:avLst/>
              </a:prstGeom>
              <a:blipFill>
                <a:blip r:embed="rId7"/>
                <a:stretch>
                  <a:fillRect l="-3083" r="-7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6" name="yt_shape_120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b1c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0" name="yt_table_120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26019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2017" name="yt_shape_12017_skip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16925" y="1859435"/>
            <a:ext cx="1032786" cy="1991628"/>
            <a:chOff x="0" y="0"/>
            <a:chExt cx="1032786" cy="1991628"/>
          </a:xfrm>
        </p:grpSpPr>
        <p:pic>
          <p:nvPicPr>
            <p:cNvPr id="2" name="yt_image_120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3278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19" name="yt_shape_12019"/>
            <p:cNvSpPr txBox="1"/>
            <p:nvPr/>
          </p:nvSpPr>
          <p:spPr>
            <a:xfrm>
              <a:off x="-16888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737282-1353-4F87-912F-5E20AA34C3A3}"/>
              </a:ext>
            </a:extLst>
          </p:cNvPr>
          <p:cNvSpPr txBox="1"/>
          <p:nvPr/>
        </p:nvSpPr>
        <p:spPr>
          <a:xfrm>
            <a:off x="202173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900000"/>
            <a:ext cx="67149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026" name="yt_shape_12026"/>
          <p:cNvSpPr txBox="1"/>
          <p:nvPr/>
        </p:nvSpPr>
        <p:spPr>
          <a:xfrm>
            <a:off x="540000" y="36284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23" name="yt_shape_12023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04131" y="1531667"/>
            <a:ext cx="983736" cy="2046492"/>
            <a:chOff x="0" y="0"/>
            <a:chExt cx="983736" cy="2046492"/>
          </a:xfrm>
        </p:grpSpPr>
        <p:pic>
          <p:nvPicPr>
            <p:cNvPr id="2" name="yt_image_120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83736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25" name="yt_shape_12025"/>
            <p:cNvSpPr txBox="1"/>
            <p:nvPr/>
          </p:nvSpPr>
          <p:spPr>
            <a:xfrm>
              <a:off x="-41413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027" name="yt_shape_12027"/>
          <p:cNvSpPr txBox="1"/>
          <p:nvPr/>
        </p:nvSpPr>
        <p:spPr>
          <a:xfrm>
            <a:off x="540000" y="4037779"/>
            <a:ext cx="56698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028" name="yt_shape_12028"/>
          <p:cNvSpPr txBox="1"/>
          <p:nvPr/>
        </p:nvSpPr>
        <p:spPr>
          <a:xfrm>
            <a:off x="540000" y="4517082"/>
            <a:ext cx="87251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000" y="4996385"/>
            <a:ext cx="87427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030" name="yt_shape_12030"/>
          <p:cNvSpPr txBox="1"/>
          <p:nvPr/>
        </p:nvSpPr>
        <p:spPr>
          <a:xfrm>
            <a:off x="540000" y="5475688"/>
            <a:ext cx="8279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2DF423-BD9A-5C9D-F113-1B643F01897E}"/>
              </a:ext>
            </a:extLst>
          </p:cNvPr>
          <p:cNvSpPr txBox="1"/>
          <p:nvPr/>
        </p:nvSpPr>
        <p:spPr>
          <a:xfrm>
            <a:off x="5028339" y="3990973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FABBE-9422-B0BB-B160-278C89BB68B5}"/>
              </a:ext>
            </a:extLst>
          </p:cNvPr>
          <p:cNvSpPr txBox="1"/>
          <p:nvPr/>
        </p:nvSpPr>
        <p:spPr>
          <a:xfrm>
            <a:off x="5814152" y="447027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AD2C15-15CE-E794-3E10-0260CB43303C}"/>
              </a:ext>
            </a:extLst>
          </p:cNvPr>
          <p:cNvSpPr txBox="1"/>
          <p:nvPr/>
        </p:nvSpPr>
        <p:spPr>
          <a:xfrm>
            <a:off x="8009664" y="4470276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5F8092-4A6C-CA9B-96B6-C2AFE5088733}"/>
              </a:ext>
            </a:extLst>
          </p:cNvPr>
          <p:cNvSpPr txBox="1"/>
          <p:nvPr/>
        </p:nvSpPr>
        <p:spPr>
          <a:xfrm>
            <a:off x="4868002" y="4949579"/>
            <a:ext cx="145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A991CC-A76C-E683-36C5-8E6BB027B981}"/>
              </a:ext>
            </a:extLst>
          </p:cNvPr>
          <p:cNvSpPr txBox="1"/>
          <p:nvPr/>
        </p:nvSpPr>
        <p:spPr>
          <a:xfrm>
            <a:off x="8071576" y="494957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5A257D-452F-4F55-2BBC-D618A5151630}"/>
              </a:ext>
            </a:extLst>
          </p:cNvPr>
          <p:cNvSpPr txBox="1"/>
          <p:nvPr/>
        </p:nvSpPr>
        <p:spPr>
          <a:xfrm>
            <a:off x="5018814" y="5428882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B004B4-2AE9-8DF6-8EDA-F563D1400AA5}"/>
              </a:ext>
            </a:extLst>
          </p:cNvPr>
          <p:cNvSpPr txBox="1"/>
          <p:nvPr/>
        </p:nvSpPr>
        <p:spPr>
          <a:xfrm>
            <a:off x="7796939" y="5428882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6a8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035" name="yt_shape_12035"/>
          <p:cNvSpPr txBox="1"/>
          <p:nvPr/>
        </p:nvSpPr>
        <p:spPr>
          <a:xfrm>
            <a:off x="540000" y="38457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32" name="yt_shape_12032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7196" y="2011799"/>
            <a:ext cx="1977606" cy="1783602"/>
            <a:chOff x="0" y="0"/>
            <a:chExt cx="1977606" cy="1783602"/>
          </a:xfrm>
        </p:grpSpPr>
        <p:pic>
          <p:nvPicPr>
            <p:cNvPr id="2" name="yt_image_1203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60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4" name="yt_shape_12034"/>
            <p:cNvSpPr txBox="1"/>
            <p:nvPr/>
          </p:nvSpPr>
          <p:spPr>
            <a:xfrm>
              <a:off x="455522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318108-654A-2E9C-632D-1CAEDA73EAD5}"/>
              </a:ext>
            </a:extLst>
          </p:cNvPr>
          <p:cNvSpPr txBox="1"/>
          <p:nvPr/>
        </p:nvSpPr>
        <p:spPr>
          <a:xfrm>
            <a:off x="1974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6" name="yt_shape_120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黄冈市中考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10d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037" name="yt_image_12037" title="H_119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2" y="2348880"/>
            <a:ext cx="2157208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0DD47D-3132-F302-D52E-D59FB7D47983}"/>
              </a:ext>
            </a:extLst>
          </p:cNvPr>
          <p:cNvSpPr txBox="1"/>
          <p:nvPr/>
        </p:nvSpPr>
        <p:spPr>
          <a:xfrm>
            <a:off x="4007768" y="12995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9" name="yt_shape_1203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150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040" name="yt_image_12040" title="H_129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3721" y="2011799"/>
            <a:ext cx="1404556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2" name="yt_shape_12042"/>
          <p:cNvSpPr txBox="1"/>
          <p:nvPr/>
        </p:nvSpPr>
        <p:spPr>
          <a:xfrm>
            <a:off x="540000" y="3712715"/>
            <a:ext cx="552875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边上的中线，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E31CDE-6136-7194-1208-D6B42F3851AB}"/>
              </a:ext>
            </a:extLst>
          </p:cNvPr>
          <p:cNvSpPr txBox="1"/>
          <p:nvPr/>
        </p:nvSpPr>
        <p:spPr>
          <a:xfrm>
            <a:off x="449989" y="3665909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812AD9-9511-E567-DBB5-4AA5079ABB57}"/>
              </a:ext>
            </a:extLst>
          </p:cNvPr>
          <p:cNvSpPr txBox="1"/>
          <p:nvPr/>
        </p:nvSpPr>
        <p:spPr>
          <a:xfrm>
            <a:off x="497614" y="4141397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9CB7A2-0576-B2EB-4C08-B3ED304EF53E}"/>
              </a:ext>
            </a:extLst>
          </p:cNvPr>
          <p:cNvSpPr txBox="1"/>
          <p:nvPr/>
        </p:nvSpPr>
        <p:spPr>
          <a:xfrm>
            <a:off x="449989" y="4616885"/>
            <a:ext cx="453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232ABC-D4A6-44B8-157F-34E90F77AD38}"/>
              </a:ext>
            </a:extLst>
          </p:cNvPr>
          <p:cNvSpPr txBox="1"/>
          <p:nvPr/>
        </p:nvSpPr>
        <p:spPr>
          <a:xfrm>
            <a:off x="449989" y="5092373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DF237C-960A-6442-CFD6-0B602CC186D5}"/>
              </a:ext>
            </a:extLst>
          </p:cNvPr>
          <p:cNvSpPr txBox="1"/>
          <p:nvPr/>
        </p:nvSpPr>
        <p:spPr>
          <a:xfrm>
            <a:off x="449989" y="5567861"/>
            <a:ext cx="526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9C7913-E1B2-8840-B9B9-6C8BC7BECE7F}"/>
              </a:ext>
            </a:extLst>
          </p:cNvPr>
          <p:cNvSpPr txBox="1"/>
          <p:nvPr/>
        </p:nvSpPr>
        <p:spPr>
          <a:xfrm>
            <a:off x="449989" y="6043349"/>
            <a:ext cx="5655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3" name="yt_shape_12043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等边三角形的性质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1395205"/>
            <a:ext cx="108475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过等边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8" name="yt_table_120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30713"/>
              </p:ext>
            </p:extLst>
          </p:nvPr>
        </p:nvGraphicFramePr>
        <p:xfrm>
          <a:off x="540047" y="1874508"/>
          <a:ext cx="84512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grpSp>
        <p:nvGrpSpPr>
          <p:cNvPr id="12045" name="yt_shape_12045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3549" y="1874508"/>
            <a:ext cx="1486261" cy="1915047"/>
            <a:chOff x="0" y="0"/>
            <a:chExt cx="1486261" cy="1915047"/>
          </a:xfrm>
        </p:grpSpPr>
        <p:pic>
          <p:nvPicPr>
            <p:cNvPr id="2" name="yt_image_120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6261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7" name="yt_shape_12047"/>
            <p:cNvSpPr txBox="1"/>
            <p:nvPr/>
          </p:nvSpPr>
          <p:spPr>
            <a:xfrm>
              <a:off x="209849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66828">
            <a:extLst>
              <a:ext uri="{FF2B5EF4-FFF2-40B4-BE49-F238E27FC236}">
                <a16:creationId xmlns:a16="http://schemas.microsoft.com/office/drawing/2014/main" id="{C90E9757-3C1C-1DC3-034B-A8B461F35A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F525F3-5B2F-119D-17B0-603C8718A638}"/>
              </a:ext>
            </a:extLst>
          </p:cNvPr>
          <p:cNvSpPr txBox="1"/>
          <p:nvPr/>
        </p:nvSpPr>
        <p:spPr>
          <a:xfrm>
            <a:off x="1036233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0" name="yt_shape_1205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cd3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EAB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4" name="yt_table_120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92812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grpSp>
        <p:nvGrpSpPr>
          <p:cNvPr id="12051" name="yt_shape_12051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9091" y="1859435"/>
            <a:ext cx="1600745" cy="1909332"/>
            <a:chOff x="0" y="0"/>
            <a:chExt cx="1600745" cy="1909332"/>
          </a:xfrm>
        </p:grpSpPr>
        <p:pic>
          <p:nvPicPr>
            <p:cNvPr id="2" name="yt_image_120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0745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3" name="yt_shape_12053"/>
            <p:cNvSpPr txBox="1"/>
            <p:nvPr/>
          </p:nvSpPr>
          <p:spPr>
            <a:xfrm>
              <a:off x="26709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903241-1BB7-B38A-0857-766D94253A33}"/>
              </a:ext>
            </a:extLst>
          </p:cNvPr>
          <p:cNvSpPr txBox="1"/>
          <p:nvPr/>
        </p:nvSpPr>
        <p:spPr>
          <a:xfrm>
            <a:off x="2639616" y="135432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1481</Words>
  <Application>Microsoft Office PowerPoint</Application>
  <PresentationFormat>宽屏</PresentationFormat>
  <Paragraphs>152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,isEnd</vt:lpstr>
      <vt:lpstr>_⨹_1_1f10d,isEnd</vt:lpstr>
      <vt:lpstr>_⨹_1_432da,isEnd</vt:lpstr>
      <vt:lpstr>_⨹_1_54c97</vt:lpstr>
      <vt:lpstr>_⨹_1_66a8a,isEnd</vt:lpstr>
      <vt:lpstr>_⨹_1_6cd3d</vt:lpstr>
      <vt:lpstr>_⨹_1_70f7e,isEnd</vt:lpstr>
      <vt:lpstr>_⨹_1_7b1ce</vt:lpstr>
      <vt:lpstr>_⨹_1_ad150</vt:lpstr>
      <vt:lpstr>_⨹_1_d9119,isEnd</vt:lpstr>
      <vt:lpstr>_⨹_1_e4122</vt:lpstr>
      <vt:lpstr>_⨹_1_e425e</vt:lpstr>
      <vt:lpstr>_⨹_1_e58c0,isEnd</vt:lpstr>
      <vt:lpstr>_⨹_1_fce14</vt:lpstr>
      <vt:lpstr>_⨹_2_3c74c,isEnd</vt:lpstr>
      <vt:lpstr>_⨹_2_445fe,isEnd</vt:lpstr>
      <vt:lpstr>_⨹_5_f245f,isEnd</vt:lpstr>
      <vt:lpstr>_⨹_6_7419f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