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7350" y="3074670"/>
            <a:ext cx="6638290" cy="8331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3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48571" y="2315780"/>
            <a:ext cx="209523" cy="390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10476" y="5251130"/>
            <a:ext cx="1942857" cy="55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00952" y="2963094"/>
            <a:ext cx="676190" cy="543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15238" y="4087252"/>
            <a:ext cx="552380" cy="400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91428" y="4393058"/>
            <a:ext cx="2466666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8500"/>
            <a:ext cx="9118600" cy="6033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95730" y="3650615"/>
            <a:ext cx="5125085" cy="91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797810" y="4839970"/>
            <a:ext cx="4012565" cy="889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513965" y="6001385"/>
            <a:ext cx="208978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7" grpId="0" bldLvl="0" animBg="1"/>
      <p:bldP spid="2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1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3044190"/>
            <a:ext cx="4980305" cy="117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96185" y="4616450"/>
            <a:ext cx="2057400" cy="118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8290" y="3158490"/>
            <a:ext cx="751205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57880" y="4172585"/>
            <a:ext cx="312483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75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81990" y="2858770"/>
            <a:ext cx="9450705" cy="1226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195195" y="4521200"/>
            <a:ext cx="6299835" cy="113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511253" y="6039281"/>
            <a:ext cx="1440584" cy="483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6" grpId="0" bldLvl="0" animBg="1"/>
      <p:bldP spid="3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762250"/>
            <a:ext cx="852614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32685" y="3824605"/>
            <a:ext cx="239204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2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23900"/>
            <a:ext cx="10240645" cy="6008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451485" y="895985"/>
            <a:ext cx="6322060" cy="1153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5165" y="2466340"/>
            <a:ext cx="397129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06425" y="3361690"/>
            <a:ext cx="5643880" cy="1213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905000" y="4860925"/>
            <a:ext cx="556260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905635" y="5817235"/>
            <a:ext cx="223075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773545" y="723900"/>
            <a:ext cx="2909570" cy="152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7" grpId="0" bldLvl="0" animBg="1"/>
      <p:bldP spid="28" grpId="0" bldLvl="0" animBg="1"/>
      <p:bldP spid="32" grpId="0" bldLvl="0" animBg="1"/>
      <p:bldP spid="35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1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2192094"/>
            <a:ext cx="371427" cy="40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1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60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90" y="1091565"/>
            <a:ext cx="7018020" cy="986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19325" y="2505710"/>
            <a:ext cx="4053840" cy="98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520000" y="3953694"/>
            <a:ext cx="1057142" cy="371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4784725"/>
            <a:ext cx="602297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90" y="5750560"/>
            <a:ext cx="781558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20" grpId="0" bldLvl="0" animBg="1"/>
      <p:bldP spid="21" grpId="0" bldLvl="0" animBg="1"/>
      <p:bldP spid="2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6595"/>
            <a:ext cx="9930130" cy="6035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5420" y="3460115"/>
            <a:ext cx="864108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0185" y="4305935"/>
            <a:ext cx="564007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10915" y="5143500"/>
            <a:ext cx="209740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10915" y="6047105"/>
            <a:ext cx="151638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8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91260"/>
            <a:ext cx="827214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00855" y="2030095"/>
            <a:ext cx="382905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00952" y="2964606"/>
            <a:ext cx="2752380" cy="47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00952" y="3889405"/>
            <a:ext cx="1666666" cy="352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00952" y="4737931"/>
            <a:ext cx="819047" cy="371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animBg="1"/>
      <p:bldP spid="10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6415" y="626745"/>
            <a:ext cx="7324725" cy="6105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28090"/>
            <a:ext cx="878014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5320" y="2258060"/>
            <a:ext cx="3110230" cy="1276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3963035"/>
            <a:ext cx="455231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82675"/>
            <a:ext cx="678878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086610"/>
            <a:ext cx="2781300" cy="1266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782060"/>
            <a:ext cx="486283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4616450"/>
            <a:ext cx="4000500" cy="1080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220176"/>
            <a:ext cx="352380" cy="400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1257955"/>
            <a:ext cx="380952" cy="390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1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15238" y="2193253"/>
            <a:ext cx="438095" cy="391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43280"/>
            <a:ext cx="10661650" cy="5888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6160" y="1114425"/>
            <a:ext cx="67246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16160" y="4815205"/>
            <a:ext cx="67246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1619782"/>
            <a:ext cx="371428" cy="409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9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15238" y="3353676"/>
            <a:ext cx="438095" cy="400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6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77142" y="2596596"/>
            <a:ext cx="685714" cy="554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2024-04-27T07:49:56Z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