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3930" y="2925445"/>
            <a:ext cx="5194935" cy="9220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00785"/>
            <a:ext cx="9878695" cy="1373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916445"/>
            <a:ext cx="2933333" cy="457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774440"/>
            <a:ext cx="10011410" cy="142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1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2674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598295"/>
            <a:ext cx="959802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458085"/>
            <a:ext cx="9871075" cy="149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28015"/>
            <a:ext cx="10659745" cy="6104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2725" y="2684780"/>
            <a:ext cx="6595745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62735" y="3585210"/>
            <a:ext cx="623062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63370" y="4380230"/>
            <a:ext cx="479869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62735" y="5264785"/>
            <a:ext cx="529399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562735" y="6138545"/>
            <a:ext cx="844232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  <p:bldP spid="18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4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2239479"/>
            <a:ext cx="390476" cy="400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9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257969"/>
            <a:ext cx="352380" cy="39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1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2192469"/>
            <a:ext cx="438095" cy="390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4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267601"/>
            <a:ext cx="352380" cy="400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5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1258073"/>
            <a:ext cx="352380" cy="390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4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57805" y="3058795"/>
            <a:ext cx="397827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38970" y="3001645"/>
            <a:ext cx="170116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7142" y="3992903"/>
            <a:ext cx="1609523" cy="524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06015" y="1978660"/>
            <a:ext cx="894651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00952" y="3039187"/>
            <a:ext cx="4790476" cy="523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4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81904" y="2250583"/>
            <a:ext cx="542857" cy="477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15515" y="4101465"/>
            <a:ext cx="614235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2024-04-27T04:41:03Z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