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0" r:id="rId4"/>
    <p:sldId id="348" r:id="rId5"/>
    <p:sldId id="346" r:id="rId6"/>
    <p:sldId id="345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/>
          <a:stretch>
            <a:fillRect/>
          </a:stretch>
        </p:blipFill>
        <p:spPr>
          <a:xfrm>
            <a:off x="3431540" y="2564765"/>
            <a:ext cx="5808435" cy="121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9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15490" y="3659505"/>
            <a:ext cx="409511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00730" y="4703445"/>
            <a:ext cx="298767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00952" y="5812849"/>
            <a:ext cx="780952" cy="26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77240"/>
            <a:ext cx="10755630" cy="5883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14755" y="2074545"/>
            <a:ext cx="680085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68245" y="3127375"/>
            <a:ext cx="513778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68245" y="4130040"/>
            <a:ext cx="407289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468245" y="5142865"/>
            <a:ext cx="306578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40000" y="6267450"/>
            <a:ext cx="59690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7" grpId="0" bldLvl="0" animBg="1"/>
      <p:bldP spid="21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01115" y="2245995"/>
            <a:ext cx="546163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33015" y="3300095"/>
            <a:ext cx="376364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05405" y="4227195"/>
            <a:ext cx="3804920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02865" y="5372100"/>
            <a:ext cx="134747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2" grpId="0" bldLvl="0" animBg="1"/>
      <p:bldP spid="2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6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3029875"/>
            <a:ext cx="5333333" cy="32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4761" y="3696779"/>
            <a:ext cx="3552380" cy="2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540" y="4316095"/>
            <a:ext cx="23329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5015" y="4954270"/>
            <a:ext cx="612394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82165" y="5579110"/>
            <a:ext cx="446913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4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144541"/>
            <a:ext cx="5638095" cy="33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2792776"/>
            <a:ext cx="2790476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3431477"/>
            <a:ext cx="1638095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4060646"/>
            <a:ext cx="4076190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952" y="4699347"/>
            <a:ext cx="3838095" cy="3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476" y="5338049"/>
            <a:ext cx="3285714" cy="3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5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3299460"/>
            <a:ext cx="596519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165" y="3938905"/>
            <a:ext cx="344233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50010" y="4565015"/>
            <a:ext cx="544195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7391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20495" y="2812415"/>
            <a:ext cx="5258435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99385" y="3890010"/>
            <a:ext cx="319087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99268" y="4954981"/>
            <a:ext cx="1553109" cy="27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99268" y="5561297"/>
            <a:ext cx="1467878" cy="29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58674" y="6196034"/>
            <a:ext cx="6894292" cy="32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17" grpId="0" bldLvl="0" animBg="1"/>
      <p:bldP spid="19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12800"/>
            <a:ext cx="10691495" cy="591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9380" y="2704465"/>
            <a:ext cx="562165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9380" y="3681095"/>
            <a:ext cx="175768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8905" y="4351020"/>
            <a:ext cx="418338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8905" y="5099685"/>
            <a:ext cx="475424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7320" y="5983605"/>
            <a:ext cx="413131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3260"/>
            <a:ext cx="10203815" cy="604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658182"/>
            <a:ext cx="5942857" cy="32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4315439"/>
            <a:ext cx="5057142" cy="31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963171"/>
            <a:ext cx="6133333" cy="31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5610903"/>
            <a:ext cx="3685714" cy="32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5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99710"/>
            <a:ext cx="10800000" cy="4228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900143"/>
            <a:ext cx="276190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3333" y="3713587"/>
            <a:ext cx="285715" cy="29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7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53160"/>
            <a:ext cx="293306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188845"/>
            <a:ext cx="323342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249930"/>
            <a:ext cx="328993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298950"/>
            <a:ext cx="293370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14420" y="1153160"/>
            <a:ext cx="321564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915410" y="2188845"/>
            <a:ext cx="267081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972560" y="3249930"/>
            <a:ext cx="352615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19" grpId="0" bldLvl="0" animBg="1"/>
      <p:bldP spid="2" grpId="0" bldLvl="0" animBg="1"/>
      <p:bldP spid="22" grpId="0" bldLvl="0" animBg="1"/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693420"/>
            <a:ext cx="9251950" cy="603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402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600575" y="1782445"/>
            <a:ext cx="323088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87440" y="2875280"/>
            <a:ext cx="401129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07113" y="3977756"/>
            <a:ext cx="155951" cy="26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3260" y="4605655"/>
            <a:ext cx="9445625" cy="129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83305" y="6182541"/>
            <a:ext cx="2522751" cy="32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3" grpId="0" bldLvl="0" animBg="1"/>
      <p:bldP spid="24" grpId="0" bldLvl="0" animBg="1"/>
      <p:bldP spid="4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10" y="675640"/>
            <a:ext cx="9583420" cy="605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60" y="737870"/>
            <a:ext cx="10590530" cy="599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934085"/>
            <a:ext cx="261493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895" y="1607820"/>
            <a:ext cx="663511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895" y="2580005"/>
            <a:ext cx="164338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895" y="3197225"/>
            <a:ext cx="716343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895" y="3814445"/>
            <a:ext cx="381952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895" y="4431665"/>
            <a:ext cx="434276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3895" y="5048885"/>
            <a:ext cx="567817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3895" y="5694045"/>
            <a:ext cx="236283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895" y="6302375"/>
            <a:ext cx="871283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4" grpId="1" animBg="1"/>
      <p:bldP spid="5" grpId="1" animBg="1"/>
      <p:bldP spid="10" grpId="1" animBg="1"/>
      <p:bldP spid="11" grpId="1" animBg="1"/>
      <p:bldP spid="12" grpId="1" animBg="1"/>
      <p:bldP spid="13" grpId="1" animBg="1"/>
      <p:bldP spid="14" grpId="1" animBg="1"/>
      <p:bldP spid="15" grpId="1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02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961822"/>
            <a:ext cx="333334" cy="28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39965"/>
            <a:ext cx="10800000" cy="291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53333" y="3930877"/>
            <a:ext cx="285715" cy="30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906592"/>
            <a:ext cx="266666" cy="28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43809" y="4157242"/>
            <a:ext cx="295238" cy="28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2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449275"/>
            <a:ext cx="333334" cy="28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70980"/>
            <a:ext cx="10800000" cy="1775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28568" y="3314690"/>
            <a:ext cx="285715" cy="29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2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372948"/>
            <a:ext cx="333334" cy="2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5645"/>
            <a:ext cx="9420225" cy="601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34475" y="3862070"/>
            <a:ext cx="37846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2380" y="2114909"/>
            <a:ext cx="866665" cy="3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4285" y="3286391"/>
            <a:ext cx="580952" cy="2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1904" y="4210243"/>
            <a:ext cx="276190" cy="28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43809" y="5115046"/>
            <a:ext cx="2676190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1428" y="6048423"/>
            <a:ext cx="419047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5846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3691" y="1229916"/>
            <a:ext cx="438694" cy="28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11640" y="2147570"/>
            <a:ext cx="87820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9395" y="4385313"/>
            <a:ext cx="168010" cy="27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9404" y="6168392"/>
            <a:ext cx="569369" cy="28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2024-04-26T14:29:18Z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