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0" r:id="rId8"/>
    <p:sldId id="311" r:id="rId9"/>
    <p:sldId id="314" r:id="rId10"/>
    <p:sldId id="316" r:id="rId11"/>
    <p:sldId id="318" r:id="rId12"/>
    <p:sldId id="320" r:id="rId13"/>
    <p:sldId id="321" r:id="rId14"/>
    <p:sldId id="322" r:id="rId15"/>
    <p:sldId id="326" r:id="rId16"/>
    <p:sldId id="323" r:id="rId17"/>
    <p:sldId id="328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22" name="yt_image_128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4" name="yt_shape_12824"/>
          <p:cNvSpPr txBox="1"/>
          <p:nvPr/>
        </p:nvSpPr>
        <p:spPr>
          <a:xfrm>
            <a:off x="540000" y="1482165"/>
            <a:ext cx="355866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边边边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SSS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825" name="yt_shape_12825"/>
          <p:cNvSpPr txBox="1"/>
          <p:nvPr/>
        </p:nvSpPr>
        <p:spPr>
          <a:xfrm>
            <a:off x="540000" y="1971599"/>
            <a:ext cx="103553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全等的依据是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29" name="yt_table_128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062013"/>
              </p:ext>
            </p:extLst>
          </p:nvPr>
        </p:nvGraphicFramePr>
        <p:xfrm>
          <a:off x="540047" y="2450902"/>
          <a:ext cx="8849360" cy="475488"/>
        </p:xfrm>
        <a:graphic>
          <a:graphicData uri="http://schemas.openxmlformats.org/drawingml/2006/table">
            <a:tbl>
              <a:tblPr/>
              <a:tblGrid>
                <a:gridCol w="2449830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246634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466340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1466850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SAS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ASA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AAS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SSS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grpSp>
        <p:nvGrpSpPr>
          <p:cNvPr id="12826" name="yt_shape_12826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1237" y="2450902"/>
            <a:ext cx="1878660" cy="1789317"/>
            <a:chOff x="0" y="0"/>
            <a:chExt cx="1878660" cy="1789317"/>
          </a:xfrm>
        </p:grpSpPr>
        <p:pic>
          <p:nvPicPr>
            <p:cNvPr id="3" name="yt_image_1282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8660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8" name="yt_shape_12828"/>
            <p:cNvSpPr txBox="1"/>
            <p:nvPr/>
          </p:nvSpPr>
          <p:spPr>
            <a:xfrm>
              <a:off x="406049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31" name="yt_shape_12831"/>
          <p:cNvSpPr txBox="1"/>
          <p:nvPr/>
        </p:nvSpPr>
        <p:spPr>
          <a:xfrm>
            <a:off x="540000" y="4290612"/>
            <a:ext cx="97109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5" name="yt_table_128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023685"/>
              </p:ext>
            </p:extLst>
          </p:nvPr>
        </p:nvGraphicFramePr>
        <p:xfrm>
          <a:off x="540047" y="4769915"/>
          <a:ext cx="8766810" cy="475488"/>
        </p:xfrm>
        <a:graphic>
          <a:graphicData uri="http://schemas.openxmlformats.org/drawingml/2006/table">
            <a:tbl>
              <a:tblPr/>
              <a:tblGrid>
                <a:gridCol w="2449830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46634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466340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grpSp>
        <p:nvGrpSpPr>
          <p:cNvPr id="12832" name="yt_shape_12832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2021" y="4769915"/>
            <a:ext cx="1487790" cy="1723023"/>
            <a:chOff x="0" y="0"/>
            <a:chExt cx="1487790" cy="1723023"/>
          </a:xfrm>
        </p:grpSpPr>
        <p:pic>
          <p:nvPicPr>
            <p:cNvPr id="2" name="yt_image_1283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87790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4" name="yt_shape_12834"/>
            <p:cNvSpPr txBox="1"/>
            <p:nvPr/>
          </p:nvSpPr>
          <p:spPr>
            <a:xfrm>
              <a:off x="210614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123072367">
            <a:extLst>
              <a:ext uri="{FF2B5EF4-FFF2-40B4-BE49-F238E27FC236}">
                <a16:creationId xmlns:a16="http://schemas.microsoft.com/office/drawing/2014/main" id="{08891ACD-CD30-C7CC-BE51-E931BC7C7D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EE3F9BC-A47E-84E1-34F5-2455B1C4277C}"/>
              </a:ext>
            </a:extLst>
          </p:cNvPr>
          <p:cNvSpPr txBox="1"/>
          <p:nvPr/>
        </p:nvSpPr>
        <p:spPr>
          <a:xfrm>
            <a:off x="9874976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C0414F-20B7-C5D6-642F-96250D9A3E20}"/>
              </a:ext>
            </a:extLst>
          </p:cNvPr>
          <p:cNvSpPr txBox="1"/>
          <p:nvPr/>
        </p:nvSpPr>
        <p:spPr>
          <a:xfrm>
            <a:off x="9236801" y="42438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7" name="yt_shape_1288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80f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1" name="yt_table_12891_skip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2664356"/>
                  </p:ext>
                </p:extLst>
              </p:nvPr>
            </p:nvGraphicFramePr>
            <p:xfrm>
              <a:off x="540047" y="1859435"/>
              <a:ext cx="6205855" cy="1146937"/>
            </p:xfrm>
            <a:graphic>
              <a:graphicData uri="http://schemas.openxmlformats.org/drawingml/2006/table">
                <a:tbl>
                  <a:tblPr/>
                  <a:tblGrid>
                    <a:gridCol w="4167505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2038350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EDB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AFB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891" name="yt_table_12891_skip" descr="{&quot;rangeId&quot;:16,&quot;type&quot;:&quot;Option&quot;,&quot;drawing&quot;:[&quot;yt_shape_12888&quot;]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2664356"/>
                  </p:ext>
                </p:extLst>
              </p:nvPr>
            </p:nvGraphicFramePr>
            <p:xfrm>
              <a:off x="540047" y="1859435"/>
              <a:ext cx="6205855" cy="1057085"/>
            </p:xfrm>
            <a:graphic>
              <a:graphicData uri="http://schemas.openxmlformats.org/drawingml/2006/table">
                <a:tbl>
                  <a:tblPr/>
                  <a:tblGrid>
                    <a:gridCol w="4167505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2038350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EDB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BED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4897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88" name="yt_shape_12888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0923" y="1859435"/>
            <a:ext cx="1488888" cy="1887615"/>
            <a:chOff x="0" y="0"/>
            <a:chExt cx="1488888" cy="1887615"/>
          </a:xfrm>
        </p:grpSpPr>
        <p:pic>
          <p:nvPicPr>
            <p:cNvPr id="3" name="yt_image_1288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8888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0" name="yt_shape_12890"/>
            <p:cNvSpPr txBox="1"/>
            <p:nvPr/>
          </p:nvSpPr>
          <p:spPr>
            <a:xfrm>
              <a:off x="134980" y="15276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892" name="yt_shape_12892"/>
          <p:cNvSpPr txBox="1"/>
          <p:nvPr/>
        </p:nvSpPr>
        <p:spPr>
          <a:xfrm>
            <a:off x="540119" y="3797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6cdb"/>
              </a:rPr>
              <a:t>则下列结论中不成立的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6" name="yt_table_1289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141255"/>
              </p:ext>
            </p:extLst>
          </p:nvPr>
        </p:nvGraphicFramePr>
        <p:xfrm>
          <a:off x="540047" y="4756857"/>
          <a:ext cx="7385368" cy="950976"/>
        </p:xfrm>
        <a:graphic>
          <a:graphicData uri="http://schemas.openxmlformats.org/drawingml/2006/table">
            <a:tbl>
              <a:tblPr/>
              <a:tblGrid>
                <a:gridCol w="4167505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321786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</a:tbl>
          </a:graphicData>
        </a:graphic>
      </p:graphicFrame>
      <p:grpSp>
        <p:nvGrpSpPr>
          <p:cNvPr id="12893" name="yt_shape_12893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5837" y="4756857"/>
            <a:ext cx="2374169" cy="1685304"/>
            <a:chOff x="0" y="0"/>
            <a:chExt cx="2374169" cy="1685304"/>
          </a:xfrm>
        </p:grpSpPr>
        <p:pic>
          <p:nvPicPr>
            <p:cNvPr id="2" name="yt_image_1289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7416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5" name="yt_shape_12895"/>
            <p:cNvSpPr txBox="1"/>
            <p:nvPr/>
          </p:nvSpPr>
          <p:spPr>
            <a:xfrm>
              <a:off x="577620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07BAA1C-CFF0-DB1C-582A-EE11F8CA3B64}"/>
              </a:ext>
            </a:extLst>
          </p:cNvPr>
          <p:cNvSpPr txBox="1"/>
          <p:nvPr/>
        </p:nvSpPr>
        <p:spPr>
          <a:xfrm>
            <a:off x="68461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BFCE4C-FE86-AB68-C0D3-55DE80DB7EC4}"/>
              </a:ext>
            </a:extLst>
          </p:cNvPr>
          <p:cNvSpPr txBox="1"/>
          <p:nvPr/>
        </p:nvSpPr>
        <p:spPr>
          <a:xfrm>
            <a:off x="1364508" y="42261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8" name="yt_shape_1289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844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则图中全等的三角形有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902" name="yt_shape_12902"/>
          <p:cNvSpPr txBox="1"/>
          <p:nvPr/>
        </p:nvSpPr>
        <p:spPr>
          <a:xfrm>
            <a:off x="540000" y="37635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99" name="yt_shape_12899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8091" y="2011799"/>
            <a:ext cx="1795816" cy="1701306"/>
            <a:chOff x="0" y="0"/>
            <a:chExt cx="1795816" cy="1701306"/>
          </a:xfrm>
        </p:grpSpPr>
        <p:pic>
          <p:nvPicPr>
            <p:cNvPr id="2" name="yt_image_1289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5816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01" name="yt_shape_12901"/>
            <p:cNvSpPr txBox="1"/>
            <p:nvPr/>
          </p:nvSpPr>
          <p:spPr>
            <a:xfrm>
              <a:off x="288444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2C9652D-EE84-BAFA-895C-724C17300B8D}"/>
              </a:ext>
            </a:extLst>
          </p:cNvPr>
          <p:cNvSpPr txBox="1"/>
          <p:nvPr/>
        </p:nvSpPr>
        <p:spPr>
          <a:xfrm>
            <a:off x="74303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" name="yt_shape_12903"/>
          <p:cNvSpPr txBox="1"/>
          <p:nvPr/>
        </p:nvSpPr>
        <p:spPr>
          <a:xfrm>
            <a:off x="540000" y="900000"/>
            <a:ext cx="96276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2904" name="yt_image_12904" title="H_110.52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930" y="1531667"/>
            <a:ext cx="182413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06" name="yt_shape_12906"/>
              <p:cNvSpPr txBox="1"/>
              <p:nvPr/>
            </p:nvSpPr>
            <p:spPr>
              <a:xfrm>
                <a:off x="540000" y="2985749"/>
                <a:ext cx="5735866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06" name="yt_shape_12906" descr="{&quot;rangeId&quot;:19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5749"/>
                <a:ext cx="5735866" cy="3401765"/>
              </a:xfrm>
              <a:prstGeom prst="rect">
                <a:avLst/>
              </a:prstGeom>
              <a:blipFill>
                <a:blip r:embed="rId3"/>
                <a:stretch>
                  <a:fillRect l="-3294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138647-2E09-D2C0-1133-778709CA3B08}"/>
                  </a:ext>
                </a:extLst>
              </p:cNvPr>
              <p:cNvSpPr txBox="1"/>
              <p:nvPr/>
            </p:nvSpPr>
            <p:spPr>
              <a:xfrm>
                <a:off x="449989" y="2938943"/>
                <a:ext cx="58604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9, 'mathAnswerShape': 1, 'IsSplitBraceMath': 1}">
                <a:extLst>
                  <a:ext uri="{FF2B5EF4-FFF2-40B4-BE49-F238E27FC236}">
                    <a16:creationId xmlns:a16="http://schemas.microsoft.com/office/drawing/2014/main" id="{13138647-2E09-D2C0-1133-778709CA3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8943"/>
                <a:ext cx="5860478" cy="1611643"/>
              </a:xfrm>
              <a:prstGeom prst="rect">
                <a:avLst/>
              </a:prstGeom>
              <a:blipFill>
                <a:blip r:embed="rId4"/>
                <a:stretch>
                  <a:fillRect l="-1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7FFE36D-C731-BD65-174C-D2FA339B7986}"/>
              </a:ext>
            </a:extLst>
          </p:cNvPr>
          <p:cNvSpPr txBox="1"/>
          <p:nvPr/>
        </p:nvSpPr>
        <p:spPr>
          <a:xfrm>
            <a:off x="449989" y="4456974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402D8-62E7-8BDF-D432-915CC132776C}"/>
              </a:ext>
            </a:extLst>
          </p:cNvPr>
          <p:cNvSpPr txBox="1"/>
          <p:nvPr/>
        </p:nvSpPr>
        <p:spPr>
          <a:xfrm>
            <a:off x="449989" y="4932462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6708F2-7EDB-9DD5-73EF-B29C7E6CD073}"/>
              </a:ext>
            </a:extLst>
          </p:cNvPr>
          <p:cNvSpPr txBox="1"/>
          <p:nvPr/>
        </p:nvSpPr>
        <p:spPr>
          <a:xfrm>
            <a:off x="449989" y="540795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1D4DB4-1911-FC66-E5AF-59802D5E8E6F}"/>
              </a:ext>
            </a:extLst>
          </p:cNvPr>
          <p:cNvSpPr txBox="1"/>
          <p:nvPr/>
        </p:nvSpPr>
        <p:spPr>
          <a:xfrm>
            <a:off x="449989" y="5883438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8" name="yt_shape_12908"/>
              <p:cNvSpPr txBox="1"/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c46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08" name="yt_shape_12908" descr="{&quot;rangeId&quot;:2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42159"/>
              </a:xfrm>
              <a:prstGeom prst="rect">
                <a:avLst/>
              </a:prstGeom>
              <a:blipFill>
                <a:blip r:embed="rId2"/>
                <a:stretch>
                  <a:fillRect l="-1645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12" name="yt_image_12912" title="H_83.3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7971" y="2491102"/>
            <a:ext cx="1754028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27DB25-9F2E-423C-1C56-42D1686DE8C8}"/>
              </a:ext>
            </a:extLst>
          </p:cNvPr>
          <p:cNvSpPr txBox="1"/>
          <p:nvPr/>
        </p:nvSpPr>
        <p:spPr>
          <a:xfrm>
            <a:off x="450108" y="2279658"/>
            <a:ext cx="375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24B824-8539-4B07-3798-C71CB3A8452E}"/>
              </a:ext>
            </a:extLst>
          </p:cNvPr>
          <p:cNvSpPr txBox="1"/>
          <p:nvPr/>
        </p:nvSpPr>
        <p:spPr>
          <a:xfrm>
            <a:off x="450108" y="2755146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B338F8-3972-A68E-432F-4EA837C8D928}"/>
              </a:ext>
            </a:extLst>
          </p:cNvPr>
          <p:cNvSpPr txBox="1"/>
          <p:nvPr/>
        </p:nvSpPr>
        <p:spPr>
          <a:xfrm>
            <a:off x="450108" y="3230634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D24B32-0604-FE59-7CB6-65A046BC6088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49444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9, 'hasSerialNum': 1}">
                <a:extLst>
                  <a:ext uri="{FF2B5EF4-FFF2-40B4-BE49-F238E27FC236}">
                    <a16:creationId xmlns:a16="http://schemas.microsoft.com/office/drawing/2014/main" id="{60D24B32-0604-FE59-7CB6-65A046BC60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4944491" cy="1611643"/>
              </a:xfrm>
              <a:prstGeom prst="rect">
                <a:avLst/>
              </a:prstGeom>
              <a:blipFill>
                <a:blip r:embed="rId4"/>
                <a:stretch>
                  <a:fillRect l="-1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C3160AE-C899-D73D-F040-B36609EB29B8}"/>
              </a:ext>
            </a:extLst>
          </p:cNvPr>
          <p:cNvSpPr txBox="1"/>
          <p:nvPr/>
        </p:nvSpPr>
        <p:spPr>
          <a:xfrm>
            <a:off x="450108" y="5224153"/>
            <a:ext cx="395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4" name="yt_shape_12914"/>
          <p:cNvSpPr txBox="1"/>
          <p:nvPr/>
        </p:nvSpPr>
        <p:spPr>
          <a:xfrm>
            <a:off x="540000" y="900000"/>
            <a:ext cx="65546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16" name="yt_image_12916" title="H_83.3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7971" y="1531667"/>
            <a:ext cx="1754028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520EAA-726D-447D-3C76-E565D4785838}"/>
              </a:ext>
            </a:extLst>
          </p:cNvPr>
          <p:cNvSpPr txBox="1"/>
          <p:nvPr/>
        </p:nvSpPr>
        <p:spPr>
          <a:xfrm>
            <a:off x="449989" y="1328682"/>
            <a:ext cx="6671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423A36-DFC5-FC0F-67C7-77393F53A956}"/>
              </a:ext>
            </a:extLst>
          </p:cNvPr>
          <p:cNvSpPr txBox="1"/>
          <p:nvPr/>
        </p:nvSpPr>
        <p:spPr>
          <a:xfrm>
            <a:off x="449989" y="1804170"/>
            <a:ext cx="1875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9" name="yt_shape_12919"/>
          <p:cNvSpPr txBox="1"/>
          <p:nvPr/>
        </p:nvSpPr>
        <p:spPr>
          <a:xfrm>
            <a:off x="551384" y="713817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18" name="yt_image_1291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713817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1" name="yt_shape_12921"/>
          <p:cNvSpPr txBox="1"/>
          <p:nvPr/>
        </p:nvSpPr>
        <p:spPr>
          <a:xfrm>
            <a:off x="551384" y="1295982"/>
            <a:ext cx="1065676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构造图形法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923"/>
              <p:cNvSpPr txBox="1"/>
              <p:nvPr/>
            </p:nvSpPr>
            <p:spPr>
              <a:xfrm>
                <a:off x="641395" y="2280238"/>
                <a:ext cx="5647700" cy="54147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29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2280238"/>
                <a:ext cx="5647700" cy="5414752"/>
              </a:xfrm>
              <a:prstGeom prst="rect">
                <a:avLst/>
              </a:prstGeom>
              <a:blipFill>
                <a:blip r:embed="rId3"/>
                <a:stretch>
                  <a:fillRect l="-3236" t="-901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2925" title="H_267.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2204629"/>
            <a:ext cx="1750258" cy="195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98B4DAC-244F-7A60-E2C6-516168B3B84F}"/>
              </a:ext>
            </a:extLst>
          </p:cNvPr>
          <p:cNvSpPr txBox="1"/>
          <p:nvPr/>
        </p:nvSpPr>
        <p:spPr>
          <a:xfrm>
            <a:off x="551384" y="2233432"/>
            <a:ext cx="312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48EC35-EDCA-19F2-9F55-7A9523158CD5}"/>
                  </a:ext>
                </a:extLst>
              </p:cNvPr>
              <p:cNvSpPr txBox="1"/>
              <p:nvPr/>
            </p:nvSpPr>
            <p:spPr>
              <a:xfrm>
                <a:off x="551384" y="2094036"/>
                <a:ext cx="50016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48EC35-EDCA-19F2-9F55-7A9523158C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094036"/>
                <a:ext cx="5001641" cy="1611643"/>
              </a:xfrm>
              <a:prstGeom prst="rect">
                <a:avLst/>
              </a:prstGeom>
              <a:blipFill>
                <a:blip r:embed="rId5"/>
                <a:stretch>
                  <a:fillRect l="-1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888B66F-CD0E-CA27-82ED-138099DA50DE}"/>
              </a:ext>
            </a:extLst>
          </p:cNvPr>
          <p:cNvSpPr txBox="1"/>
          <p:nvPr/>
        </p:nvSpPr>
        <p:spPr>
          <a:xfrm>
            <a:off x="605940" y="3573902"/>
            <a:ext cx="398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843941-7F7C-E153-8BA1-58324C1CCB5E}"/>
              </a:ext>
            </a:extLst>
          </p:cNvPr>
          <p:cNvSpPr txBox="1"/>
          <p:nvPr/>
        </p:nvSpPr>
        <p:spPr>
          <a:xfrm>
            <a:off x="605940" y="4049390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3BCB880-A361-2D4E-8B87-91C62604DF58}"/>
                  </a:ext>
                </a:extLst>
              </p:cNvPr>
              <p:cNvSpPr txBox="1"/>
              <p:nvPr/>
            </p:nvSpPr>
            <p:spPr>
              <a:xfrm>
                <a:off x="578662" y="3951763"/>
                <a:ext cx="57731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3BCB880-A361-2D4E-8B87-91C62604DF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662" y="3951763"/>
                <a:ext cx="5773166" cy="1611643"/>
              </a:xfrm>
              <a:prstGeom prst="rect">
                <a:avLst/>
              </a:prstGeom>
              <a:blipFill>
                <a:blip r:embed="rId6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8527407-546D-D91A-93FE-C323D23DBE43}"/>
              </a:ext>
            </a:extLst>
          </p:cNvPr>
          <p:cNvSpPr txBox="1"/>
          <p:nvPr/>
        </p:nvSpPr>
        <p:spPr>
          <a:xfrm>
            <a:off x="578662" y="5376483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6A3D9C-955F-CB7A-AC07-3DCCD4482D73}"/>
              </a:ext>
            </a:extLst>
          </p:cNvPr>
          <p:cNvSpPr txBox="1"/>
          <p:nvPr/>
        </p:nvSpPr>
        <p:spPr>
          <a:xfrm>
            <a:off x="578662" y="5851971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7" name="yt_shape_12927"/>
          <p:cNvSpPr txBox="1"/>
          <p:nvPr/>
        </p:nvSpPr>
        <p:spPr>
          <a:xfrm>
            <a:off x="540000" y="90000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的解答过程中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需要作辅助线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其意图是什么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929" name="yt_shape_12929"/>
          <p:cNvSpPr txBox="1"/>
          <p:nvPr/>
        </p:nvSpPr>
        <p:spPr>
          <a:xfrm>
            <a:off x="540000" y="1531667"/>
            <a:ext cx="1369927" cy="1452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  <a:r>
              <a:rPr lang="en-US" altLang="zh-CN" sz="7900" b="0" i="0" u="none" spc="8895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</a:p>
        </p:txBody>
      </p:sp>
      <p:pic>
        <p:nvPicPr>
          <p:cNvPr id="12928" name="yt_image_12928" title="H_123.9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2548" y="2441989"/>
            <a:ext cx="1380240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931"/>
          <p:cNvSpPr txBox="1"/>
          <p:nvPr/>
        </p:nvSpPr>
        <p:spPr>
          <a:xfrm>
            <a:off x="540000" y="3156019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解：构造全等三角形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32" name="yt_image_12932" title="H_267.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2588" y="1186418"/>
            <a:ext cx="1760704" cy="196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09709C-67B9-D880-A75E-85CD3AC4E42A}"/>
              </a:ext>
            </a:extLst>
          </p:cNvPr>
          <p:cNvSpPr txBox="1"/>
          <p:nvPr/>
        </p:nvSpPr>
        <p:spPr>
          <a:xfrm>
            <a:off x="394889" y="1484784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解：构造全等三角形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7" name="yt_shape_128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e5f9"/>
              </a:rPr>
              <a:t>则需添加条件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1" name="yt_table_1284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903397"/>
              </p:ext>
            </p:extLst>
          </p:nvPr>
        </p:nvGraphicFramePr>
        <p:xfrm>
          <a:off x="540047" y="1859435"/>
          <a:ext cx="6883718" cy="950976"/>
        </p:xfrm>
        <a:graphic>
          <a:graphicData uri="http://schemas.openxmlformats.org/drawingml/2006/table">
            <a:tbl>
              <a:tblPr/>
              <a:tblGrid>
                <a:gridCol w="311023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3773488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grpSp>
        <p:nvGrpSpPr>
          <p:cNvPr id="12838" name="yt_shape_12838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0863" y="1859435"/>
            <a:ext cx="1688992" cy="1932192"/>
            <a:chOff x="0" y="0"/>
            <a:chExt cx="1688992" cy="1932192"/>
          </a:xfrm>
        </p:grpSpPr>
        <p:pic>
          <p:nvPicPr>
            <p:cNvPr id="2" name="yt_image_1283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8992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0" name="yt_shape_12840"/>
            <p:cNvSpPr txBox="1"/>
            <p:nvPr/>
          </p:nvSpPr>
          <p:spPr>
            <a:xfrm>
              <a:off x="311215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A08FD0-E6E8-8291-883A-A467954AF63A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3" name="yt_shape_12843"/>
          <p:cNvSpPr txBox="1"/>
          <p:nvPr/>
        </p:nvSpPr>
        <p:spPr>
          <a:xfrm>
            <a:off x="540000" y="900000"/>
            <a:ext cx="9800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2847" name="yt_shape_12847"/>
          <p:cNvSpPr txBox="1"/>
          <p:nvPr/>
        </p:nvSpPr>
        <p:spPr>
          <a:xfrm>
            <a:off x="540000" y="278400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44" name="yt_shape_12844" title="H_94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5537" y="1531667"/>
            <a:ext cx="2000925" cy="1201815"/>
            <a:chOff x="0" y="0"/>
            <a:chExt cx="2000925" cy="1201815"/>
          </a:xfrm>
        </p:grpSpPr>
        <p:pic>
          <p:nvPicPr>
            <p:cNvPr id="2" name="yt_image_1284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0925" cy="805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6" name="yt_shape_12846"/>
            <p:cNvSpPr txBox="1"/>
            <p:nvPr/>
          </p:nvSpPr>
          <p:spPr>
            <a:xfrm>
              <a:off x="467181" y="8418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F7B40C-2CCE-E733-3F81-D8B13E9CEC54}"/>
              </a:ext>
            </a:extLst>
          </p:cNvPr>
          <p:cNvSpPr txBox="1"/>
          <p:nvPr/>
        </p:nvSpPr>
        <p:spPr>
          <a:xfrm>
            <a:off x="9347926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119" y="900000"/>
            <a:ext cx="11492915" cy="912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一个平分角的仪器如图所示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335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49" name="yt_image_12849" title="H_96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9984" y="2015518"/>
            <a:ext cx="115203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51" name="yt_shape_12851"/>
              <p:cNvSpPr txBox="1"/>
              <p:nvPr/>
            </p:nvSpPr>
            <p:spPr>
              <a:xfrm>
                <a:off x="540000" y="3289046"/>
                <a:ext cx="4158190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851" name="yt_shape_12851" descr="{&quot;rangeId&quot;: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9046"/>
                <a:ext cx="4158190" cy="2921634"/>
              </a:xfrm>
              <a:prstGeom prst="rect">
                <a:avLst/>
              </a:prstGeom>
              <a:blipFill>
                <a:blip r:embed="rId3"/>
                <a:stretch>
                  <a:fillRect l="-4545" t="-1879" r="-351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ECB41EC-55C3-93B5-FD41-7B9F6EA5F89D}"/>
              </a:ext>
            </a:extLst>
          </p:cNvPr>
          <p:cNvSpPr txBox="1"/>
          <p:nvPr/>
        </p:nvSpPr>
        <p:spPr>
          <a:xfrm>
            <a:off x="449989" y="324224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97A6D8-0290-663D-AAC5-FC901CDD508C}"/>
                  </a:ext>
                </a:extLst>
              </p:cNvPr>
              <p:cNvSpPr txBox="1"/>
              <p:nvPr/>
            </p:nvSpPr>
            <p:spPr>
              <a:xfrm>
                <a:off x="449989" y="3717729"/>
                <a:ext cx="17694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6, 'mathAnswerShape': 1, 'IsSplitBraceMath': 1}">
                <a:extLst>
                  <a:ext uri="{FF2B5EF4-FFF2-40B4-BE49-F238E27FC236}">
                    <a16:creationId xmlns:a16="http://schemas.microsoft.com/office/drawing/2014/main" id="{B197A6D8-0290-663D-AAC5-FC901CDD50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729"/>
                <a:ext cx="1769491" cy="1611643"/>
              </a:xfrm>
              <a:prstGeom prst="rect">
                <a:avLst/>
              </a:prstGeom>
              <a:blipFill>
                <a:blip r:embed="rId4"/>
                <a:stretch>
                  <a:fillRect l="-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2E2AA86-B005-DB3A-B6F9-B7642E685ADB}"/>
              </a:ext>
            </a:extLst>
          </p:cNvPr>
          <p:cNvSpPr txBox="1"/>
          <p:nvPr/>
        </p:nvSpPr>
        <p:spPr>
          <a:xfrm>
            <a:off x="449989" y="5235759"/>
            <a:ext cx="396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3B0503-6072-7742-3A58-5E1112FDD203}"/>
              </a:ext>
            </a:extLst>
          </p:cNvPr>
          <p:cNvSpPr txBox="1"/>
          <p:nvPr/>
        </p:nvSpPr>
        <p:spPr>
          <a:xfrm>
            <a:off x="449989" y="5711248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3" name="yt_shape_12853"/>
          <p:cNvSpPr txBox="1"/>
          <p:nvPr/>
        </p:nvSpPr>
        <p:spPr>
          <a:xfrm>
            <a:off x="540000" y="900000"/>
            <a:ext cx="9648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54" name="yt_image_12854" title="H_186.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356101"/>
            <a:ext cx="2729167" cy="162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7" name="yt_shape_12857"/>
          <p:cNvSpPr txBox="1"/>
          <p:nvPr/>
        </p:nvSpPr>
        <p:spPr>
          <a:xfrm>
            <a:off x="540000" y="4100307"/>
            <a:ext cx="1764586" cy="9930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00" b="0" i="0" u="none" spc="-5400">
                <a:solidFill>
                  <a:srgbClr val="1EE3CF"/>
                </a:solidFill>
                <a:effectLst/>
                <a:latin typeface="宋体/Times New Roman" pitchFamily="54"/>
                <a:ea typeface="宋体" pitchFamily="54"/>
              </a:rPr>
              <a:t> </a:t>
            </a:r>
            <a:r>
              <a:rPr lang="en-US" altLang="zh-CN" sz="5400" b="0" i="0" u="none" spc="12535">
                <a:solidFill>
                  <a:srgbClr val="1EE3CF"/>
                </a:solidFill>
                <a:effectLst/>
                <a:latin typeface="宋体/Times New Roman" pitchFamily="54"/>
                <a:ea typeface="宋体" pitchFamily="54"/>
              </a:rPr>
              <a:t> </a:t>
            </a:r>
          </a:p>
        </p:txBody>
      </p:sp>
      <p:pic>
        <p:nvPicPr>
          <p:cNvPr id="12856" name="yt_image_12856" title="H_85.0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4056753"/>
            <a:ext cx="1763040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859"/>
              <p:cNvSpPr txBox="1"/>
              <p:nvPr/>
            </p:nvSpPr>
            <p:spPr>
              <a:xfrm>
                <a:off x="597827" y="3144334"/>
                <a:ext cx="4839786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6" name="yt_shape_128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27" y="3144334"/>
                <a:ext cx="4839786" cy="2921634"/>
              </a:xfrm>
              <a:prstGeom prst="rect">
                <a:avLst/>
              </a:prstGeom>
              <a:blipFill>
                <a:blip r:embed="rId4"/>
                <a:stretch>
                  <a:fillRect l="-3778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5BD7C13-E61E-1C58-0644-8257FD47ACEB}"/>
              </a:ext>
            </a:extLst>
          </p:cNvPr>
          <p:cNvSpPr txBox="1"/>
          <p:nvPr/>
        </p:nvSpPr>
        <p:spPr>
          <a:xfrm>
            <a:off x="407368" y="1537688"/>
            <a:ext cx="234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3DF124E-549C-A59C-E4A3-873CBB3AFD5B}"/>
                  </a:ext>
                </a:extLst>
              </p:cNvPr>
              <p:cNvSpPr txBox="1"/>
              <p:nvPr/>
            </p:nvSpPr>
            <p:spPr>
              <a:xfrm>
                <a:off x="407368" y="2013176"/>
                <a:ext cx="4973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3DF124E-549C-A59C-E4A3-873CBB3AF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013176"/>
                <a:ext cx="4973066" cy="1611643"/>
              </a:xfrm>
              <a:prstGeom prst="rect">
                <a:avLst/>
              </a:prstGeom>
              <a:blipFill>
                <a:blip r:embed="rId5"/>
                <a:stretch>
                  <a:fillRect l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A4D5F67-E1E9-7E17-1EAA-905B4EB0C538}"/>
              </a:ext>
            </a:extLst>
          </p:cNvPr>
          <p:cNvSpPr txBox="1"/>
          <p:nvPr/>
        </p:nvSpPr>
        <p:spPr>
          <a:xfrm>
            <a:off x="407368" y="3531207"/>
            <a:ext cx="396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7A05A5-1A6A-6336-FB04-DE1C84A9092B}"/>
              </a:ext>
            </a:extLst>
          </p:cNvPr>
          <p:cNvSpPr txBox="1"/>
          <p:nvPr/>
        </p:nvSpPr>
        <p:spPr>
          <a:xfrm>
            <a:off x="407368" y="4006695"/>
            <a:ext cx="214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1" name="yt_shape_1286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a9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862" name="yt_image_12862" title="H_71.2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5800" y="1808647"/>
            <a:ext cx="1693263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64" name="yt_shape_12864"/>
              <p:cNvSpPr txBox="1"/>
              <p:nvPr/>
            </p:nvSpPr>
            <p:spPr>
              <a:xfrm>
                <a:off x="540000" y="2967643"/>
                <a:ext cx="5206554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864" name="yt_shape_12864" descr="{&quot;rangeId&quot;:8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7643"/>
                <a:ext cx="5206554" cy="3401765"/>
              </a:xfrm>
              <a:prstGeom prst="rect">
                <a:avLst/>
              </a:prstGeom>
              <a:blipFill>
                <a:blip r:embed="rId3"/>
                <a:stretch>
                  <a:fillRect l="-3630" t="-1613" r="-1171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8348D1-68A1-8555-A7B9-A7652EADA96E}"/>
              </a:ext>
            </a:extLst>
          </p:cNvPr>
          <p:cNvSpPr txBox="1"/>
          <p:nvPr/>
        </p:nvSpPr>
        <p:spPr>
          <a:xfrm>
            <a:off x="449989" y="2920837"/>
            <a:ext cx="2959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2FD3CF-D1D2-E0AF-1A62-FA78F4C92505}"/>
              </a:ext>
            </a:extLst>
          </p:cNvPr>
          <p:cNvSpPr txBox="1"/>
          <p:nvPr/>
        </p:nvSpPr>
        <p:spPr>
          <a:xfrm>
            <a:off x="449989" y="3396325"/>
            <a:ext cx="533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688EED-A6F7-4CE3-8B31-A3669FD9C2A3}"/>
                  </a:ext>
                </a:extLst>
              </p:cNvPr>
              <p:cNvSpPr txBox="1"/>
              <p:nvPr/>
            </p:nvSpPr>
            <p:spPr>
              <a:xfrm>
                <a:off x="449989" y="3871813"/>
                <a:ext cx="49524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8, 'mathAnswerShape': 1, 'IsSplitBraceMath': 1}">
                <a:extLst>
                  <a:ext uri="{FF2B5EF4-FFF2-40B4-BE49-F238E27FC236}">
                    <a16:creationId xmlns:a16="http://schemas.microsoft.com/office/drawing/2014/main" id="{9D688EED-A6F7-4CE3-8B31-A3669FD9C2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1813"/>
                <a:ext cx="4952428" cy="1611643"/>
              </a:xfrm>
              <a:prstGeom prst="rect">
                <a:avLst/>
              </a:prstGeom>
              <a:blipFill>
                <a:blip r:embed="rId4"/>
                <a:stretch>
                  <a:fillRect l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29619BC-2657-7B22-16A5-331F806EF1EA}"/>
              </a:ext>
            </a:extLst>
          </p:cNvPr>
          <p:cNvSpPr txBox="1"/>
          <p:nvPr/>
        </p:nvSpPr>
        <p:spPr>
          <a:xfrm>
            <a:off x="449989" y="5389844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0251C1-4EFD-ACB7-9606-D38EAE6B8AD7}"/>
              </a:ext>
            </a:extLst>
          </p:cNvPr>
          <p:cNvSpPr txBox="1"/>
          <p:nvPr/>
        </p:nvSpPr>
        <p:spPr>
          <a:xfrm>
            <a:off x="449989" y="5865332"/>
            <a:ext cx="211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6" name="yt_shape_12866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三角形的稳定性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000" y="1395205"/>
            <a:ext cx="76094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下列多边形具有稳定性的是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868" name="yt_image_12868" title="H_75.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6872"/>
            <a:ext cx="4387537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0" name="yt_shape_12870"/>
          <p:cNvSpPr txBox="1"/>
          <p:nvPr/>
        </p:nvSpPr>
        <p:spPr>
          <a:xfrm>
            <a:off x="540000" y="3031854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照相机底部是用三脚架支撑着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请你说说这样做的依据是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2" name="yt_table_1287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801846"/>
              </p:ext>
            </p:extLst>
          </p:nvPr>
        </p:nvGraphicFramePr>
        <p:xfrm>
          <a:off x="540047" y="3511157"/>
          <a:ext cx="5557203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155162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SAS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SSS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三角形的稳定性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ASA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pic>
        <p:nvPicPr>
          <p:cNvPr id="12871" name="yt_image_12871_skip" title="H_101.5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5409" y="3511157"/>
            <a:ext cx="994293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72466" title="H_26.259764">
            <a:extLst>
              <a:ext uri="{FF2B5EF4-FFF2-40B4-BE49-F238E27FC236}">
                <a16:creationId xmlns:a16="http://schemas.microsoft.com/office/drawing/2014/main" id="{0B4C5464-D45D-B7CA-86B4-48686A02A6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749127-F133-9DC0-7745-391D3F683D69}"/>
              </a:ext>
            </a:extLst>
          </p:cNvPr>
          <p:cNvSpPr txBox="1"/>
          <p:nvPr/>
        </p:nvSpPr>
        <p:spPr>
          <a:xfrm>
            <a:off x="71555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1D879D-3FE1-FF97-A91F-34A9D1F71086}"/>
              </a:ext>
            </a:extLst>
          </p:cNvPr>
          <p:cNvSpPr txBox="1"/>
          <p:nvPr/>
        </p:nvSpPr>
        <p:spPr>
          <a:xfrm>
            <a:off x="10508389" y="29850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4" name="yt_shape_12874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不能正确连线构成三角形</a:t>
            </a:r>
          </a:p>
        </p:txBody>
      </p:sp>
      <p:sp>
        <p:nvSpPr>
          <p:cNvPr id="12875" name="yt_shape_1287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已知三角形具有稳定性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所以要使如图所示的六边形木架不变形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a706,isEnd"/>
              </a:rPr>
              <a:t>至少要钉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根木条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876" name="yt_image_12876" title="H_76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780928"/>
            <a:ext cx="1117602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072531" title="H_26.259764">
            <a:extLst>
              <a:ext uri="{FF2B5EF4-FFF2-40B4-BE49-F238E27FC236}">
                <a16:creationId xmlns:a16="http://schemas.microsoft.com/office/drawing/2014/main" id="{39087B49-0604-3ED8-97C1-ED9479F2C9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E0E2F5-4292-148A-C737-4703C8EDF66B}"/>
              </a:ext>
            </a:extLst>
          </p:cNvPr>
          <p:cNvSpPr txBox="1"/>
          <p:nvPr/>
        </p:nvSpPr>
        <p:spPr>
          <a:xfrm>
            <a:off x="1059708" y="182388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9" name="yt_shape_1287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78" name="yt_image_128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1" name="yt_shape_12881"/>
          <p:cNvSpPr txBox="1"/>
          <p:nvPr/>
        </p:nvSpPr>
        <p:spPr>
          <a:xfrm>
            <a:off x="540000" y="1482165"/>
            <a:ext cx="91577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5" name="yt_table_1288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772087"/>
              </p:ext>
            </p:extLst>
          </p:nvPr>
        </p:nvGraphicFramePr>
        <p:xfrm>
          <a:off x="540047" y="1961468"/>
          <a:ext cx="5016500" cy="1901952"/>
        </p:xfrm>
        <a:graphic>
          <a:graphicData uri="http://schemas.openxmlformats.org/drawingml/2006/table">
            <a:tbl>
              <a:tblPr/>
              <a:tblGrid>
                <a:gridCol w="5016500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grpSp>
        <p:nvGrpSpPr>
          <p:cNvPr id="12882" name="yt_shape_12882_skip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0677" y="1961468"/>
            <a:ext cx="1999247" cy="1854468"/>
            <a:chOff x="0" y="0"/>
            <a:chExt cx="1999247" cy="1854468"/>
          </a:xfrm>
        </p:grpSpPr>
        <p:pic>
          <p:nvPicPr>
            <p:cNvPr id="2" name="yt_image_1288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9247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4" name="yt_shape_12884"/>
            <p:cNvSpPr txBox="1"/>
            <p:nvPr/>
          </p:nvSpPr>
          <p:spPr>
            <a:xfrm>
              <a:off x="390159" y="14944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CB8C3B8-26A3-4AFD-514A-7D34100E4152}"/>
              </a:ext>
            </a:extLst>
          </p:cNvPr>
          <p:cNvSpPr txBox="1"/>
          <p:nvPr/>
        </p:nvSpPr>
        <p:spPr>
          <a:xfrm>
            <a:off x="8688923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1243</Words>
  <Application>Microsoft Office PowerPoint</Application>
  <PresentationFormat>宽屏</PresentationFormat>
  <Paragraphs>147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,isEnd</vt:lpstr>
      <vt:lpstr>_⨹_1_0844a,isEnd</vt:lpstr>
      <vt:lpstr>_⨹_1_19a9c</vt:lpstr>
      <vt:lpstr>_⨹_1_2c465</vt:lpstr>
      <vt:lpstr>_⨹_1_43350</vt:lpstr>
      <vt:lpstr>_⨹_1_880f3</vt:lpstr>
      <vt:lpstr>_⨹_10_d6cdb</vt:lpstr>
      <vt:lpstr>_⨹_4_ea706,isEnd</vt:lpstr>
      <vt:lpstr>_⨹_6_6e5f9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2024-04-28T01:55:57Z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