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7" r:id="rId3"/>
    <p:sldId id="300" r:id="rId4"/>
    <p:sldId id="301" r:id="rId5"/>
    <p:sldId id="302" r:id="rId6"/>
    <p:sldId id="304" r:id="rId7"/>
    <p:sldId id="306" r:id="rId8"/>
    <p:sldId id="308" r:id="rId9"/>
    <p:sldId id="309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1" autoAdjust="0"/>
    <p:restoredTop sz="94660"/>
  </p:normalViewPr>
  <p:slideViewPr>
    <p:cSldViewPr>
      <p:cViewPr varScale="1">
        <p:scale>
          <a:sx n="48" d="100"/>
          <a:sy n="48" d="100"/>
        </p:scale>
        <p:origin x="1170" y="42"/>
      </p:cViewPr>
      <p:guideLst>
        <p:guide orient="horz" pos="2160"/>
        <p:guide pos="285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6217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188913"/>
            <a:ext cx="1368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945" y="2708910"/>
            <a:ext cx="9008110" cy="5988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41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25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702041" y="3664950"/>
            <a:ext cx="1705137" cy="3813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20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978513" y="1873371"/>
            <a:ext cx="1285997" cy="3817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531457" y="3533828"/>
            <a:ext cx="857331" cy="37217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51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71550" y="2564765"/>
            <a:ext cx="1196340" cy="6699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557"/>
          <a:stretch>
            <a:fillRect/>
          </a:stretch>
        </p:blipFill>
        <p:spPr>
          <a:xfrm>
            <a:off x="215900" y="1109775"/>
            <a:ext cx="8640000" cy="4398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705" y="1124790"/>
            <a:ext cx="8640000" cy="408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0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455029" y="1929586"/>
            <a:ext cx="3600793" cy="3813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35184" y="2768508"/>
            <a:ext cx="438191" cy="3717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198235" y="3588385"/>
            <a:ext cx="1461770" cy="4140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788436" y="4417753"/>
            <a:ext cx="3267386" cy="3813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25658" y="5247142"/>
            <a:ext cx="447717" cy="38132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34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692515" y="3524914"/>
            <a:ext cx="1266945" cy="40089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4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82901" y="1853725"/>
            <a:ext cx="1705137" cy="3719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84136" y="2683466"/>
            <a:ext cx="428665" cy="3814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323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100695" y="2277110"/>
            <a:ext cx="455930" cy="35115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403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95615" y="1465580"/>
            <a:ext cx="359410" cy="3835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094980" y="2869565"/>
            <a:ext cx="422275" cy="4216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023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43240" y="1548130"/>
            <a:ext cx="382905" cy="3803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2923745"/>
            <a:ext cx="8640000" cy="1961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8152130" y="3573145"/>
            <a:ext cx="374015" cy="3562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279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43875" y="2033270"/>
            <a:ext cx="425450" cy="2781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954"/>
          <a:stretch>
            <a:fillRect/>
          </a:stretch>
        </p:blipFill>
        <p:spPr>
          <a:xfrm>
            <a:off x="539115" y="3178810"/>
            <a:ext cx="7952640" cy="2027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371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148320" y="2884805"/>
            <a:ext cx="345440" cy="3873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5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605" y="3357450"/>
            <a:ext cx="6480000" cy="126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51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83195" y="2493645"/>
            <a:ext cx="638810" cy="5759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537"/>
          <a:stretch>
            <a:fillRect/>
          </a:stretch>
        </p:blipFill>
        <p:spPr>
          <a:xfrm>
            <a:off x="215900" y="834820"/>
            <a:ext cx="8639810" cy="391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40650" y="4149090"/>
            <a:ext cx="632460" cy="5949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0089"/>
          <a:stretch>
            <a:fillRect/>
          </a:stretch>
        </p:blipFill>
        <p:spPr>
          <a:xfrm>
            <a:off x="1692275" y="3933190"/>
            <a:ext cx="4312185" cy="2828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85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全屏显示(4:3)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38</cp:revision>
  <dcterms:created xsi:type="dcterms:W3CDTF">2015-09-16T06:44:00Z</dcterms:created>
  <dcterms:modified xsi:type="dcterms:W3CDTF">2022-06-30T13:37:45Z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CC02A9C33856447990121C7CA3754EF2</vt:lpwstr>
  </property>
  <property fmtid="{D5CDD505-2E9C-101B-9397-08002B2CF9AE}" pid="3" name="KSOProductBuildVer">
    <vt:lpwstr>2052-11.1.0.11435</vt:lpwstr>
  </property>
</Properties>
</file>