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5" r:id="rId8"/>
    <p:sldId id="306" r:id="rId9"/>
    <p:sldId id="307" r:id="rId10"/>
    <p:sldId id="308" r:id="rId11"/>
    <p:sldId id="310" r:id="rId12"/>
    <p:sldId id="311" r:id="rId13"/>
    <p:sldId id="312" r:id="rId14"/>
    <p:sldId id="313" r:id="rId15"/>
    <p:sldId id="314" r:id="rId16"/>
    <p:sldId id="315" r:id="rId17"/>
    <p:sldId id="317" r:id="rId18"/>
    <p:sldId id="318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895" y="1700530"/>
            <a:ext cx="7591425" cy="2581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0340" y="1769110"/>
            <a:ext cx="495935" cy="5073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47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25715" y="1617980"/>
            <a:ext cx="497205" cy="520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78660" y="5320665"/>
            <a:ext cx="904240" cy="5283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2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44285" y="1638300"/>
            <a:ext cx="911225" cy="5162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12846" y="2435180"/>
            <a:ext cx="438191" cy="3814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8040" y="3035300"/>
            <a:ext cx="1243965" cy="5499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321935" y="3188335"/>
            <a:ext cx="452120" cy="358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598035" y="3884295"/>
            <a:ext cx="905510" cy="4387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82990" y="4618759"/>
            <a:ext cx="866857" cy="38141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bldLvl="0" animBg="1"/>
      <p:bldP spid="7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355"/>
          <a:stretch>
            <a:fillRect/>
          </a:stretch>
        </p:blipFill>
        <p:spPr>
          <a:xfrm>
            <a:off x="252095" y="908480"/>
            <a:ext cx="8639810" cy="97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2133170"/>
            <a:ext cx="8640000" cy="2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05" y="1124790"/>
            <a:ext cx="864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31589" y="1042998"/>
            <a:ext cx="885909" cy="3908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30619" y="2511111"/>
            <a:ext cx="447717" cy="3813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293309" y="4684683"/>
            <a:ext cx="2648202" cy="3908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25658" y="5418740"/>
            <a:ext cx="438191" cy="3813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674125" y="5418740"/>
            <a:ext cx="1714663" cy="3813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1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21887" y="1119835"/>
            <a:ext cx="2648202" cy="382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184" y="1846249"/>
            <a:ext cx="428665" cy="382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50200" y="1846249"/>
            <a:ext cx="847805" cy="382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29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65770" y="2276475"/>
            <a:ext cx="466090" cy="4349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47355" y="3239135"/>
            <a:ext cx="439420" cy="426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340690"/>
            <a:ext cx="8640000" cy="2339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40370" y="2773680"/>
            <a:ext cx="372110" cy="418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48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86090" y="1544320"/>
            <a:ext cx="389890" cy="3886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28940" y="2924810"/>
            <a:ext cx="514985" cy="4337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124790"/>
            <a:ext cx="8640000" cy="2361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48625" y="1059815"/>
            <a:ext cx="381000" cy="508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3500960"/>
            <a:ext cx="8640000" cy="149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133939" y="3644210"/>
            <a:ext cx="257199" cy="2196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2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28940" y="1340485"/>
            <a:ext cx="454025" cy="4978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63205" y="998855"/>
            <a:ext cx="459105" cy="4102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7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3990" y="1772920"/>
            <a:ext cx="518160" cy="508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248"/>
          <a:stretch>
            <a:fillRect/>
          </a:stretch>
        </p:blipFill>
        <p:spPr>
          <a:xfrm>
            <a:off x="179705" y="744650"/>
            <a:ext cx="8280000" cy="122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050" y="2060780"/>
            <a:ext cx="8280000" cy="4244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7380605" y="2853055"/>
            <a:ext cx="575310" cy="508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39</cp:revision>
  <dcterms:created xsi:type="dcterms:W3CDTF">2015-09-16T06:44:00Z</dcterms:created>
  <dcterms:modified xsi:type="dcterms:W3CDTF">2022-06-30T09:55:51Z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206AAD433437467AA8F0B4E3CBD1529B</vt:lpwstr>
  </property>
  <property fmtid="{D5CDD505-2E9C-101B-9397-08002B2CF9AE}" pid="3" name="KSOProductBuildVer">
    <vt:lpwstr>2052-11.1.0.11830</vt:lpwstr>
  </property>
</Properties>
</file>