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97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9" r:id="rId22"/>
    <p:sldId id="329" r:id="rId24"/>
    <p:sldId id="321" r:id="rId25"/>
    <p:sldId id="330" r:id="rId26"/>
    <p:sldId id="322" r:id="rId27"/>
    <p:sldId id="323" r:id="rId28"/>
    <p:sldId id="331" r:id="rId29"/>
    <p:sldId id="324" r:id="rId30"/>
    <p:sldId id="325" r:id="rId31"/>
    <p:sldId id="326" r:id="rId32"/>
    <p:sldId id="327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50" d="100"/>
          <a:sy n="50" d="100"/>
        </p:scale>
        <p:origin x="63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51" y="188913"/>
            <a:ext cx="182456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1788160"/>
            <a:ext cx="11686540" cy="3281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6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08665" y="1113155"/>
            <a:ext cx="635635" cy="618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5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0905" y="2813685"/>
            <a:ext cx="665480" cy="5308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28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63935" y="1024255"/>
            <a:ext cx="526415" cy="552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14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1670" y="949960"/>
            <a:ext cx="528320" cy="6159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73410" y="4142105"/>
            <a:ext cx="709295" cy="717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9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23295" y="1099185"/>
            <a:ext cx="593090" cy="6089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73130" y="4290060"/>
            <a:ext cx="631190" cy="6813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3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0905" y="2727960"/>
            <a:ext cx="608330" cy="4743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869"/>
          <a:stretch>
            <a:fillRect/>
          </a:stretch>
        </p:blipFill>
        <p:spPr>
          <a:xfrm>
            <a:off x="720090" y="899795"/>
            <a:ext cx="11520170" cy="153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35995" y="1844675"/>
            <a:ext cx="499745" cy="5314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384" r="51174"/>
          <a:stretch>
            <a:fillRect/>
          </a:stretch>
        </p:blipFill>
        <p:spPr>
          <a:xfrm>
            <a:off x="4007485" y="2564765"/>
            <a:ext cx="5624830" cy="378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413080"/>
            <a:ext cx="11520000" cy="3151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1520000" cy="456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2485" y="1988820"/>
            <a:ext cx="528320" cy="542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4291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58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54565" y="3148965"/>
            <a:ext cx="610235" cy="5264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775"/>
          <a:stretch>
            <a:fillRect/>
          </a:stretch>
        </p:blipFill>
        <p:spPr>
          <a:xfrm>
            <a:off x="695325" y="693420"/>
            <a:ext cx="9423400" cy="254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3357245"/>
            <a:ext cx="7920000" cy="3209563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813050" y="3693795"/>
            <a:ext cx="906145" cy="182372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783205" y="3644900"/>
            <a:ext cx="935990" cy="5765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798445" y="4437380"/>
            <a:ext cx="935990" cy="5765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143250" y="5013325"/>
            <a:ext cx="575945" cy="136842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143250" y="5734050"/>
            <a:ext cx="575945" cy="64770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447665" y="3644900"/>
            <a:ext cx="648335" cy="0"/>
          </a:xfrm>
          <a:prstGeom prst="line">
            <a:avLst/>
          </a:prstGeom>
          <a:ln w="19050">
            <a:solidFill>
              <a:srgbClr val="FF006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375910" y="4437380"/>
            <a:ext cx="848995" cy="179959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447665" y="5013960"/>
            <a:ext cx="648335" cy="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375910" y="4436745"/>
            <a:ext cx="720090" cy="122491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389880" y="5805170"/>
            <a:ext cx="777875" cy="5765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" y="1341120"/>
            <a:ext cx="10800000" cy="465738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656840" y="2412365"/>
            <a:ext cx="630555" cy="231267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279015" y="3213100"/>
            <a:ext cx="864235" cy="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279015" y="4077335"/>
            <a:ext cx="936625" cy="16560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279015" y="4149090"/>
            <a:ext cx="936625" cy="72009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350770" y="2564765"/>
            <a:ext cx="936625" cy="309689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43475" y="2637155"/>
            <a:ext cx="935990" cy="288036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979035" y="3284855"/>
            <a:ext cx="864235" cy="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79670" y="4113530"/>
            <a:ext cx="864235" cy="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015865" y="2637155"/>
            <a:ext cx="935990" cy="2304415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015865" y="5013325"/>
            <a:ext cx="936625" cy="72009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386"/>
          <a:stretch>
            <a:fillRect/>
          </a:stretch>
        </p:blipFill>
        <p:spPr>
          <a:xfrm>
            <a:off x="262890" y="1052830"/>
            <a:ext cx="11520000" cy="550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4015" y="5085080"/>
            <a:ext cx="882650" cy="5848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452"/>
          <a:stretch>
            <a:fillRect/>
          </a:stretch>
        </p:blipFill>
        <p:spPr>
          <a:xfrm>
            <a:off x="262890" y="1052625"/>
            <a:ext cx="11520000" cy="1621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8397"/>
          <a:stretch>
            <a:fillRect/>
          </a:stretch>
        </p:blipFill>
        <p:spPr>
          <a:xfrm>
            <a:off x="982980" y="2853055"/>
            <a:ext cx="11327130" cy="182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7752080" y="1052830"/>
            <a:ext cx="1482090" cy="662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5"/>
          <p:cNvSpPr/>
          <p:nvPr/>
        </p:nvSpPr>
        <p:spPr bwMode="white">
          <a:xfrm>
            <a:off x="10128250" y="1052830"/>
            <a:ext cx="1482090" cy="6629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5"/>
          <p:cNvSpPr/>
          <p:nvPr/>
        </p:nvSpPr>
        <p:spPr bwMode="white">
          <a:xfrm>
            <a:off x="2423160" y="1845310"/>
            <a:ext cx="1197610" cy="7213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5"/>
          <p:cNvSpPr/>
          <p:nvPr/>
        </p:nvSpPr>
        <p:spPr bwMode="white">
          <a:xfrm>
            <a:off x="4079875" y="2934970"/>
            <a:ext cx="1259840" cy="6324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5"/>
          <p:cNvSpPr/>
          <p:nvPr/>
        </p:nvSpPr>
        <p:spPr bwMode="white">
          <a:xfrm>
            <a:off x="7247890" y="2780665"/>
            <a:ext cx="1167765" cy="7867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5"/>
          <p:cNvSpPr/>
          <p:nvPr/>
        </p:nvSpPr>
        <p:spPr bwMode="white">
          <a:xfrm>
            <a:off x="5591810" y="3717290"/>
            <a:ext cx="1058545" cy="6324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919"/>
          <a:stretch>
            <a:fillRect/>
          </a:stretch>
        </p:blipFill>
        <p:spPr>
          <a:xfrm>
            <a:off x="335280" y="1124380"/>
            <a:ext cx="11520000" cy="4046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2089150" y="1053465"/>
            <a:ext cx="1028065" cy="679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212715" y="903605"/>
            <a:ext cx="1506220" cy="8343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833245" y="2097405"/>
            <a:ext cx="945515" cy="4203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863975" y="2637155"/>
            <a:ext cx="1329055" cy="7258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527425" y="4560570"/>
            <a:ext cx="1147445" cy="4635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3470"/>
          <a:stretch>
            <a:fillRect/>
          </a:stretch>
        </p:blipFill>
        <p:spPr>
          <a:xfrm>
            <a:off x="263525" y="993775"/>
            <a:ext cx="11520000" cy="3439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64650" y="3573145"/>
            <a:ext cx="1104265" cy="569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475"/>
          <a:stretch>
            <a:fillRect/>
          </a:stretch>
        </p:blipFill>
        <p:spPr>
          <a:xfrm>
            <a:off x="335915" y="836725"/>
            <a:ext cx="11520000" cy="598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3615" y="5373370"/>
            <a:ext cx="1468755" cy="3244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9120505" y="5373370"/>
            <a:ext cx="1524635" cy="358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4944110" y="6237605"/>
            <a:ext cx="1226185" cy="4025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0645"/>
            <a:ext cx="11520000" cy="2504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845" y="908890"/>
            <a:ext cx="11520000" cy="4740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00" y="908890"/>
            <a:ext cx="11520000" cy="417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67526" y="1194592"/>
            <a:ext cx="257057" cy="3047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15724" y="2813574"/>
            <a:ext cx="2237355" cy="3714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296815" y="4470650"/>
            <a:ext cx="1761322" cy="3809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234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76280" y="1185545"/>
            <a:ext cx="640080" cy="4965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053035"/>
            <a:ext cx="11520000" cy="4164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62627" y="2091832"/>
            <a:ext cx="2342082" cy="3907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98245" y="2853055"/>
            <a:ext cx="1798955" cy="4787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347850" y="3750097"/>
            <a:ext cx="866380" cy="3812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98245" y="4389755"/>
            <a:ext cx="999490" cy="593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41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10570" y="2630170"/>
            <a:ext cx="568325" cy="568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908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48035" y="1797685"/>
            <a:ext cx="567690" cy="6546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95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26955" y="1734185"/>
            <a:ext cx="687070" cy="612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14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20095" y="980440"/>
            <a:ext cx="726440" cy="6788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95660" y="3376930"/>
            <a:ext cx="537210" cy="6311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21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64545" y="1781175"/>
            <a:ext cx="624205" cy="560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65180" y="4267835"/>
            <a:ext cx="604520" cy="577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80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71710" y="1624330"/>
            <a:ext cx="664210" cy="666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39</cp:revision>
  <dcterms:created xsi:type="dcterms:W3CDTF">2015-09-16T06:44:00Z</dcterms:created>
  <dcterms:modified xsi:type="dcterms:W3CDTF">2022-06-30T14:49:50Z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37B12457048E4A0E96EC70ECC4C557F1</vt:lpwstr>
  </property>
  <property fmtid="{D5CDD505-2E9C-101B-9397-08002B2CF9AE}" pid="3" name="KSOProductBuildVer">
    <vt:lpwstr>2052-11.1.0.11435</vt:lpwstr>
  </property>
</Properties>
</file>