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7" r:id="rId3"/>
    <p:sldId id="300" r:id="rId4"/>
    <p:sldId id="301" r:id="rId5"/>
    <p:sldId id="302" r:id="rId6"/>
    <p:sldId id="303" r:id="rId7"/>
    <p:sldId id="304" r:id="rId8"/>
    <p:sldId id="305" r:id="rId9"/>
    <p:sldId id="307" r:id="rId10"/>
    <p:sldId id="308" r:id="rId11"/>
    <p:sldId id="309" r:id="rId12"/>
    <p:sldId id="310" r:id="rId13"/>
    <p:sldId id="312" r:id="rId14"/>
    <p:sldId id="313" r:id="rId15"/>
    <p:sldId id="314" r:id="rId16"/>
    <p:sldId id="315" r:id="rId17"/>
    <p:sldId id="316" r:id="rId18"/>
    <p:sldId id="317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48" d="100"/>
          <a:sy n="48" d="100"/>
        </p:scale>
        <p:origin x="1170" y="42"/>
      </p:cViewPr>
      <p:guideLst>
        <p:guide orient="horz" pos="2180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621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0480" y="2060575"/>
            <a:ext cx="654367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11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34530" y="1009650"/>
            <a:ext cx="556260" cy="6108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962775" y="1720215"/>
            <a:ext cx="627380" cy="5435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054215" y="2468245"/>
            <a:ext cx="448945" cy="4546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053580" y="3176270"/>
            <a:ext cx="565150" cy="6076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054850" y="3914140"/>
            <a:ext cx="457835" cy="4870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250"/>
          <a:stretch>
            <a:fillRect/>
          </a:stretch>
        </p:blipFill>
        <p:spPr>
          <a:xfrm>
            <a:off x="215900" y="794815"/>
            <a:ext cx="8639810" cy="3246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277"/>
          <a:stretch>
            <a:fillRect/>
          </a:stretch>
        </p:blipFill>
        <p:spPr>
          <a:xfrm>
            <a:off x="828040" y="4041775"/>
            <a:ext cx="7924700" cy="2451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0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78513" y="1233886"/>
            <a:ext cx="1714663" cy="3815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63850" y="1977977"/>
            <a:ext cx="857331" cy="3815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724525" y="1936115"/>
            <a:ext cx="1579245" cy="4648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616749" y="2722067"/>
            <a:ext cx="866857" cy="3720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874169" y="3971758"/>
            <a:ext cx="2429106" cy="3720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77896" y="4687230"/>
            <a:ext cx="3114972" cy="3911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4512185" y="5421781"/>
            <a:ext cx="857331" cy="3815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67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540635" y="1717040"/>
            <a:ext cx="1781175" cy="5372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254765" y="2550734"/>
            <a:ext cx="1247894" cy="3721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454275" y="4001135"/>
            <a:ext cx="1747520" cy="4038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274257" y="4001090"/>
            <a:ext cx="1647982" cy="3816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bldLvl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30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4521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41070" y="4003689"/>
            <a:ext cx="848013" cy="3728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494002" y="4022330"/>
            <a:ext cx="382071" cy="3355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21690" y="4712335"/>
            <a:ext cx="1301115" cy="4108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018741" y="4712038"/>
            <a:ext cx="875969" cy="3728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31215" y="5429885"/>
            <a:ext cx="480060" cy="3943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588125" y="5415280"/>
            <a:ext cx="1303020" cy="4394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821723" y="6138058"/>
            <a:ext cx="428665" cy="3728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animBg="1"/>
      <p:bldP spid="7" grpId="0" bldLvl="0" animBg="1"/>
      <p:bldP spid="8" grpId="0" bldLvl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017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55849" y="1820461"/>
            <a:ext cx="4884136" cy="3985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597496" y="3272322"/>
            <a:ext cx="3433120" cy="37957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94385" y="3993515"/>
            <a:ext cx="2232025" cy="4019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475281" y="3993509"/>
            <a:ext cx="891473" cy="37957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024266" y="5445370"/>
            <a:ext cx="872505" cy="37957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0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516370" y="1703705"/>
            <a:ext cx="747395" cy="6007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516370" y="2637155"/>
            <a:ext cx="656590" cy="3594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881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153400" y="2789555"/>
            <a:ext cx="426085" cy="3790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022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41970" y="1412875"/>
            <a:ext cx="426720" cy="4514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141335" y="2985135"/>
            <a:ext cx="427355" cy="4362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474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14030" y="948055"/>
            <a:ext cx="446405" cy="4889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113395" y="1924685"/>
            <a:ext cx="470535" cy="4514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108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00695" y="1484630"/>
            <a:ext cx="449580" cy="4997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380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068945" y="1727200"/>
            <a:ext cx="525145" cy="5486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474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71180" y="2459355"/>
            <a:ext cx="360045" cy="3905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095" y="3518740"/>
            <a:ext cx="6480000" cy="160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10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02880" y="1715135"/>
            <a:ext cx="560705" cy="4946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50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45095" y="2534920"/>
            <a:ext cx="584200" cy="5143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745095" y="3261360"/>
            <a:ext cx="623570" cy="5670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745095" y="4681855"/>
            <a:ext cx="536575" cy="6083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全屏显示(4:3)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38</cp:revision>
  <dcterms:created xsi:type="dcterms:W3CDTF">2015-09-16T06:44:00Z</dcterms:created>
  <dcterms:modified xsi:type="dcterms:W3CDTF">2022-06-30T12:49:53Z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2C98E056752842EA87196124DB2B268A</vt:lpwstr>
  </property>
  <property fmtid="{D5CDD505-2E9C-101B-9397-08002B2CF9AE}" pid="3" name="KSOProductBuildVer">
    <vt:lpwstr>2052-11.1.0.11435</vt:lpwstr>
  </property>
</Properties>
</file>