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97" r:id="rId3"/>
    <p:sldId id="300" r:id="rId4"/>
    <p:sldId id="301" r:id="rId5"/>
    <p:sldId id="302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6" r:id="rId18"/>
    <p:sldId id="317" r:id="rId19"/>
    <p:sldId id="318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7180" y="2277110"/>
            <a:ext cx="601027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0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86370" y="1767205"/>
            <a:ext cx="534035" cy="4470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00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38110" y="1690370"/>
            <a:ext cx="607060" cy="5626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10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845812" y="4015773"/>
            <a:ext cx="876383" cy="38113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63345" y="5207000"/>
            <a:ext cx="2279650" cy="6737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06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112317" y="1777101"/>
            <a:ext cx="885909" cy="39088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188745" y="2511196"/>
            <a:ext cx="847805" cy="3813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121181" y="5428512"/>
            <a:ext cx="866857" cy="3813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14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11275" y="1620520"/>
            <a:ext cx="1711960" cy="6146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394"/>
          <a:stretch>
            <a:fillRect/>
          </a:stretch>
        </p:blipFill>
        <p:spPr>
          <a:xfrm>
            <a:off x="250825" y="727505"/>
            <a:ext cx="8639810" cy="389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7232"/>
          <a:stretch>
            <a:fillRect/>
          </a:stretch>
        </p:blipFill>
        <p:spPr>
          <a:xfrm>
            <a:off x="2700020" y="4149090"/>
            <a:ext cx="4272280" cy="241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26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254985" y="2481742"/>
            <a:ext cx="866857" cy="3716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026410" y="3930015"/>
            <a:ext cx="1772285" cy="4400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19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445635" y="1119505"/>
            <a:ext cx="869950" cy="4267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893185" y="4027805"/>
            <a:ext cx="909320" cy="4146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741160" y="4018280"/>
            <a:ext cx="1303655" cy="4248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35025" y="4752340"/>
            <a:ext cx="541020" cy="4368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682750" y="5486400"/>
            <a:ext cx="908050" cy="4038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14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455285" y="1014730"/>
            <a:ext cx="1741170" cy="4470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766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100060" y="2132965"/>
            <a:ext cx="481330" cy="545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515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72450" y="1052830"/>
            <a:ext cx="354330" cy="3651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126095" y="2498090"/>
            <a:ext cx="400685" cy="3975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1575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00060" y="836930"/>
            <a:ext cx="401320" cy="5994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2475435"/>
            <a:ext cx="8640000" cy="2457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8129905" y="3481070"/>
            <a:ext cx="370840" cy="4362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532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70215" y="901700"/>
            <a:ext cx="457200" cy="4914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501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66405" y="869950"/>
            <a:ext cx="440055" cy="4978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043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30540" y="1450340"/>
            <a:ext cx="435610" cy="4737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684735"/>
            <a:ext cx="8640000" cy="4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812405" y="4940935"/>
            <a:ext cx="575310" cy="6007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215" y="836500"/>
            <a:ext cx="8470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38</cp:revision>
  <dcterms:created xsi:type="dcterms:W3CDTF">2015-09-16T06:44:00Z</dcterms:created>
  <dcterms:modified xsi:type="dcterms:W3CDTF">2022-06-30T12:45:12Z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805D24B62F1241458F43D8D699B095B4</vt:lpwstr>
  </property>
  <property fmtid="{D5CDD505-2E9C-101B-9397-08002B2CF9AE}" pid="3" name="KSOProductBuildVer">
    <vt:lpwstr>2052-11.1.0.11435</vt:lpwstr>
  </property>
</Properties>
</file>