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59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785" y="2132965"/>
            <a:ext cx="53816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2275" y="1786255"/>
            <a:ext cx="909955" cy="411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36060" y="1786255"/>
            <a:ext cx="941705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88735" y="1786255"/>
            <a:ext cx="923925" cy="394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73225" y="2529205"/>
            <a:ext cx="918845" cy="404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36060" y="2529205"/>
            <a:ext cx="944245" cy="3924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388735" y="2529205"/>
            <a:ext cx="918210" cy="404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82750" y="3262630"/>
            <a:ext cx="945515" cy="417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95415" y="2420620"/>
            <a:ext cx="957580" cy="5353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54275" y="4038600"/>
            <a:ext cx="948690" cy="408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63995" y="4029075"/>
            <a:ext cx="753745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4525" y="4763135"/>
            <a:ext cx="534670" cy="399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50310" y="4763135"/>
            <a:ext cx="976630" cy="399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4100" y="2653030"/>
            <a:ext cx="876935" cy="425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2725" y="4119880"/>
            <a:ext cx="487680" cy="3867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45435" y="4834255"/>
            <a:ext cx="2481580" cy="4483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9840" y="1628775"/>
            <a:ext cx="4101465" cy="477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64910" y="2407285"/>
            <a:ext cx="1666240" cy="421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4550" y="3131820"/>
            <a:ext cx="6280785" cy="424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44798" y="3914153"/>
            <a:ext cx="314355" cy="2956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7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01850" y="1090930"/>
            <a:ext cx="3133090" cy="4311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65128" y="2541371"/>
            <a:ext cx="885909" cy="381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184" y="3266628"/>
            <a:ext cx="3819889" cy="4007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35669" y="4001428"/>
            <a:ext cx="2000441" cy="381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65010" y="1910080"/>
            <a:ext cx="920115" cy="4349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5658" y="2633769"/>
            <a:ext cx="5134465" cy="3810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92427" y="4815270"/>
            <a:ext cx="838280" cy="3810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38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338910"/>
            <a:ext cx="8640000" cy="2784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028940" y="2420620"/>
            <a:ext cx="443865" cy="524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39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0695" y="908685"/>
            <a:ext cx="422275" cy="408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01330" y="1938655"/>
            <a:ext cx="422275" cy="578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2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1175" y="1651000"/>
            <a:ext cx="361315" cy="419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1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83550" y="906145"/>
            <a:ext cx="431165" cy="4362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83550" y="2494280"/>
            <a:ext cx="367030" cy="498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759"/>
          <a:stretch>
            <a:fillRect/>
          </a:stretch>
        </p:blipFill>
        <p:spPr>
          <a:xfrm>
            <a:off x="359410" y="899795"/>
            <a:ext cx="8639810" cy="59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530"/>
            <a:ext cx="5760000" cy="285737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17700" y="2560320"/>
            <a:ext cx="1934210" cy="8686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07540" y="2636520"/>
            <a:ext cx="2016125" cy="36004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763395" y="2997200"/>
            <a:ext cx="2160270" cy="4318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63395" y="3860800"/>
            <a:ext cx="2160270" cy="5041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763395" y="3933190"/>
            <a:ext cx="2160270" cy="4318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70825" y="3354705"/>
            <a:ext cx="525145" cy="5092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065" y="1080135"/>
            <a:ext cx="654685" cy="480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70190" y="2489835"/>
            <a:ext cx="490220" cy="469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2022-06-30T10:06:56Z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CED69A61336D42A1BCD800404D0E58B5</vt:lpwstr>
  </property>
  <property fmtid="{D5CDD505-2E9C-101B-9397-08002B2CF9AE}" pid="3" name="KSOProductBuildVer">
    <vt:lpwstr>2052-11.1.0.11830</vt:lpwstr>
  </property>
</Properties>
</file>