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97" r:id="rId3"/>
    <p:sldId id="300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2" r:id="rId15"/>
    <p:sldId id="313" r:id="rId16"/>
    <p:sldId id="314" r:id="rId17"/>
    <p:sldId id="316" r:id="rId18"/>
    <p:sldId id="317" r:id="rId19"/>
    <p:sldId id="318" r:id="rId20"/>
    <p:sldId id="31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917065"/>
            <a:ext cx="7210425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0030" y="2442845"/>
            <a:ext cx="556260" cy="474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01"/>
          <a:stretch>
            <a:fillRect/>
          </a:stretch>
        </p:blipFill>
        <p:spPr>
          <a:xfrm>
            <a:off x="252095" y="801165"/>
            <a:ext cx="7920000" cy="1848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36460" y="2132965"/>
            <a:ext cx="551815" cy="567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796" b="36269"/>
          <a:stretch>
            <a:fillRect/>
          </a:stretch>
        </p:blipFill>
        <p:spPr>
          <a:xfrm>
            <a:off x="1153160" y="2555875"/>
            <a:ext cx="5923280" cy="245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848"/>
          <a:stretch>
            <a:fillRect/>
          </a:stretch>
        </p:blipFill>
        <p:spPr>
          <a:xfrm>
            <a:off x="828040" y="5083605"/>
            <a:ext cx="7920000" cy="162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59902" y="1909792"/>
            <a:ext cx="885909" cy="4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59985" y="2546350"/>
            <a:ext cx="885825" cy="521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79060" y="3272155"/>
            <a:ext cx="697230" cy="512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59902" y="3957956"/>
            <a:ext cx="885909" cy="4096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334"/>
          <a:stretch>
            <a:fillRect/>
          </a:stretch>
        </p:blipFill>
        <p:spPr>
          <a:xfrm>
            <a:off x="251460" y="756715"/>
            <a:ext cx="8280000" cy="110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1773760"/>
            <a:ext cx="8280000" cy="47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83651" y="2591907"/>
            <a:ext cx="2581521" cy="40146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40762" y="1100258"/>
            <a:ext cx="904961" cy="3909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16617" y="2559288"/>
            <a:ext cx="876383" cy="381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12141" y="3284035"/>
            <a:ext cx="3000661" cy="381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69296" y="1167102"/>
            <a:ext cx="857331" cy="381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93177" y="2626625"/>
            <a:ext cx="866857" cy="381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2901" y="3351617"/>
            <a:ext cx="6658610" cy="4006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4710" y="4076609"/>
            <a:ext cx="7096802" cy="410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4710" y="4811141"/>
            <a:ext cx="2991135" cy="3815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03320" y="1014426"/>
            <a:ext cx="447717" cy="3718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025" y="1657985"/>
            <a:ext cx="664210" cy="450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99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52130" y="2248535"/>
            <a:ext cx="470535" cy="360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99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2765" y="982345"/>
            <a:ext cx="398145" cy="395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2060780"/>
            <a:ext cx="8640000" cy="290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54670" y="2635250"/>
            <a:ext cx="423545" cy="351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4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99425" y="850900"/>
            <a:ext cx="461010" cy="494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6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1484630"/>
            <a:ext cx="469900" cy="384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9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8160" y="1447800"/>
            <a:ext cx="393065" cy="351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015" y="2394585"/>
            <a:ext cx="614045" cy="565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60030" y="2183130"/>
            <a:ext cx="550545" cy="508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700" y="3136265"/>
            <a:ext cx="589915" cy="523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E80C0303091041EF885895A976AB7879</vt:lpwstr>
  </property>
  <property fmtid="{D5CDD505-2E9C-101B-9397-08002B2CF9AE}" pid="3" name="KSOProductBuildVer">
    <vt:lpwstr>2052-11.1.0.11435</vt:lpwstr>
  </property>
</Properties>
</file>