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3" r:id="rId7"/>
    <p:sldId id="304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5" r:id="rId17"/>
    <p:sldId id="316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29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885" y="2204720"/>
            <a:ext cx="60388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340"/>
          <a:stretch>
            <a:fillRect/>
          </a:stretch>
        </p:blipFill>
        <p:spPr>
          <a:xfrm>
            <a:off x="251460" y="1196340"/>
            <a:ext cx="8639810" cy="3616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1800" y="3215640"/>
            <a:ext cx="1704975" cy="5238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941060" y="1043305"/>
            <a:ext cx="1712595" cy="4146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59000" y="1816100"/>
            <a:ext cx="1719580" cy="418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111375" y="3390265"/>
            <a:ext cx="1766570" cy="405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293530" y="3380811"/>
            <a:ext cx="1762293" cy="4007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35025" y="4172585"/>
            <a:ext cx="916940" cy="3917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492912" y="4163221"/>
            <a:ext cx="2638676" cy="4007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animBg="1"/>
      <p:bldP spid="7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07" b="60840"/>
          <a:stretch>
            <a:fillRect/>
          </a:stretch>
        </p:blipFill>
        <p:spPr>
          <a:xfrm>
            <a:off x="323215" y="764540"/>
            <a:ext cx="7919720" cy="170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070" y="2492375"/>
            <a:ext cx="3960000" cy="4064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1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39900" y="1854200"/>
            <a:ext cx="1708150" cy="3759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45760" y="1854200"/>
            <a:ext cx="1257300" cy="435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12846" y="2636674"/>
            <a:ext cx="419140" cy="37214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13740" y="3212465"/>
            <a:ext cx="804545" cy="612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32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12846" y="1014511"/>
            <a:ext cx="428665" cy="3912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4710" y="1797009"/>
            <a:ext cx="419140" cy="3912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64643" y="1806551"/>
            <a:ext cx="438191" cy="3721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63650" y="2432685"/>
            <a:ext cx="6677660" cy="5568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35025" y="3232785"/>
            <a:ext cx="2371090" cy="560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483610" y="4917440"/>
            <a:ext cx="1819910" cy="459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969260" y="5699760"/>
            <a:ext cx="3054985" cy="433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46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00695" y="2132965"/>
            <a:ext cx="516255" cy="4654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51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33715" y="1032510"/>
            <a:ext cx="425450" cy="332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00060" y="2420620"/>
            <a:ext cx="412750" cy="3676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58480" y="1409700"/>
            <a:ext cx="335280" cy="4737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15935" y="2837815"/>
            <a:ext cx="458470" cy="4559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69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36815" y="1511161"/>
            <a:ext cx="219095" cy="2196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364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97215" y="2816860"/>
            <a:ext cx="368300" cy="396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805"/>
          <a:stretch>
            <a:fillRect/>
          </a:stretch>
        </p:blipFill>
        <p:spPr>
          <a:xfrm>
            <a:off x="504190" y="2924810"/>
            <a:ext cx="7706260" cy="186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02245" y="1535430"/>
            <a:ext cx="525145" cy="6470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01280" y="2399030"/>
            <a:ext cx="587375" cy="4876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461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88885" y="2594610"/>
            <a:ext cx="584835" cy="6248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2022-06-30T12:41:00Z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4AFB3A7ED65F45519FFD071BE1E30A3D</vt:lpwstr>
  </property>
  <property fmtid="{D5CDD505-2E9C-101B-9397-08002B2CF9AE}" pid="3" name="KSOProductBuildVer">
    <vt:lpwstr>2052-11.1.0.11435</vt:lpwstr>
  </property>
</Properties>
</file>