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2" r:id="rId14"/>
    <p:sldId id="314" r:id="rId15"/>
    <p:sldId id="315" r:id="rId16"/>
    <p:sldId id="316" r:id="rId17"/>
    <p:sldId id="317" r:id="rId18"/>
    <p:sldId id="318" r:id="rId19"/>
    <p:sldId id="319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2060575"/>
            <a:ext cx="8638540" cy="22453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72095" y="2485390"/>
            <a:ext cx="487680" cy="4813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82"/>
          <a:stretch>
            <a:fillRect/>
          </a:stretch>
        </p:blipFill>
        <p:spPr>
          <a:xfrm>
            <a:off x="539750" y="897255"/>
            <a:ext cx="7969250" cy="321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96505" y="3573145"/>
            <a:ext cx="448945" cy="510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024"/>
          <a:stretch>
            <a:fillRect/>
          </a:stretch>
        </p:blipFill>
        <p:spPr>
          <a:xfrm>
            <a:off x="1174750" y="3994150"/>
            <a:ext cx="7011035" cy="27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605" y="764540"/>
            <a:ext cx="8098790" cy="393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68260" y="1412875"/>
            <a:ext cx="483235" cy="3759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4766310"/>
            <a:ext cx="8098790" cy="202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04"/>
          <a:stretch>
            <a:fillRect/>
          </a:stretch>
        </p:blipFill>
        <p:spPr>
          <a:xfrm>
            <a:off x="718185" y="899795"/>
            <a:ext cx="8103770" cy="504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31435" y="3234055"/>
            <a:ext cx="1710690" cy="434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83710" y="1798320"/>
            <a:ext cx="433705" cy="4108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69693" y="2505333"/>
            <a:ext cx="866857" cy="3822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26848" y="3342627"/>
            <a:ext cx="847805" cy="372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97521" y="2557583"/>
            <a:ext cx="5115413" cy="4001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025" y="3272155"/>
            <a:ext cx="7152005" cy="4394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184" y="3986535"/>
            <a:ext cx="5324983" cy="3905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8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37525" y="2400935"/>
            <a:ext cx="381635" cy="3898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8640" y="1493520"/>
            <a:ext cx="315595" cy="324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140915"/>
            <a:ext cx="8640000" cy="168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227289" y="3312846"/>
            <a:ext cx="238147" cy="2292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2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5145" y="1487805"/>
            <a:ext cx="382270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15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89265" y="1461770"/>
            <a:ext cx="429260" cy="452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7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4195" y="1484630"/>
            <a:ext cx="371475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0815" y="1671320"/>
            <a:ext cx="445770" cy="478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3205" y="1753870"/>
            <a:ext cx="382905" cy="405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1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19390" y="3009265"/>
            <a:ext cx="506095" cy="4648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2022-06-30T12:06:41Z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FDAE8FD2C9504B3D89BB13682B78F61E</vt:lpwstr>
  </property>
  <property fmtid="{D5CDD505-2E9C-101B-9397-08002B2CF9AE}" pid="3" name="KSOProductBuildVer">
    <vt:lpwstr>2052-11.1.0.11435</vt:lpwstr>
  </property>
</Properties>
</file>