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9" r:id="rId22"/>
    <p:sldId id="320" r:id="rId23"/>
    <p:sldId id="321" r:id="rId24"/>
    <p:sldId id="322" r:id="rId25"/>
    <p:sldId id="324" r:id="rId26"/>
    <p:sldId id="325" r:id="rId27"/>
    <p:sldId id="326" r:id="rId28"/>
    <p:sldId id="327" r:id="rId29"/>
    <p:sldId id="328" r:id="rId30"/>
    <p:sldId id="329" r:id="rId31"/>
    <p:sldId id="330" r:id="rId32"/>
    <p:sldId id="331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50" d="100"/>
          <a:sy n="50" d="100"/>
        </p:scale>
        <p:origin x="630" y="42"/>
      </p:cViewPr>
      <p:guideLst>
        <p:guide orient="horz" pos="224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1" y="188913"/>
            <a:ext cx="182456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979295"/>
            <a:ext cx="10572750" cy="2898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97180"/>
            <a:ext cx="11520000" cy="3877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7375" y="1408430"/>
            <a:ext cx="685800" cy="580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08890"/>
            <a:ext cx="11520000" cy="388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2145" y="1757680"/>
            <a:ext cx="574675" cy="4692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340690"/>
            <a:ext cx="11520000" cy="436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765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6430" y="2578100"/>
            <a:ext cx="539750" cy="577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89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7860" y="1639570"/>
            <a:ext cx="547370" cy="5594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12145" y="4686300"/>
            <a:ext cx="564515" cy="4648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525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1340" y="2533015"/>
            <a:ext cx="665480" cy="680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530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6740" y="1082040"/>
            <a:ext cx="620395" cy="623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66425" y="4096385"/>
            <a:ext cx="523240" cy="593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007"/>
          <a:stretch>
            <a:fillRect/>
          </a:stretch>
        </p:blipFill>
        <p:spPr>
          <a:xfrm>
            <a:off x="262890" y="908685"/>
            <a:ext cx="11520170" cy="311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04195" y="1052830"/>
            <a:ext cx="543560" cy="5340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1645" r="10848"/>
          <a:stretch>
            <a:fillRect/>
          </a:stretch>
        </p:blipFill>
        <p:spPr>
          <a:xfrm>
            <a:off x="908685" y="3898265"/>
            <a:ext cx="10270490" cy="67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80645"/>
            <a:ext cx="11520000" cy="524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56925" y="2575560"/>
            <a:ext cx="504825" cy="5581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4790"/>
            <a:ext cx="11520000" cy="373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85780" y="1248410"/>
            <a:ext cx="582295" cy="593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800" y="980645"/>
            <a:ext cx="11520000" cy="2902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71480" y="1644650"/>
            <a:ext cx="686435" cy="697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60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76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55840" y="874395"/>
            <a:ext cx="3323590" cy="6159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29910" y="1669415"/>
            <a:ext cx="737870" cy="551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52694" y="2652379"/>
            <a:ext cx="2465851" cy="3047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174677" y="3414283"/>
            <a:ext cx="323702" cy="2952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984264" y="4099997"/>
            <a:ext cx="466512" cy="4095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593455" y="4862195"/>
            <a:ext cx="2440305" cy="453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80645"/>
            <a:ext cx="11520000" cy="308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25337" y="1199709"/>
            <a:ext cx="1313851" cy="3809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378726" y="2685535"/>
            <a:ext cx="1761322" cy="390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14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0930" y="2997200"/>
            <a:ext cx="8238490" cy="3609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4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33880" y="1901190"/>
            <a:ext cx="1387475" cy="4203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47695" y="3397885"/>
            <a:ext cx="1936750" cy="4387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719070" y="4706620"/>
            <a:ext cx="2959100" cy="5816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97180"/>
            <a:ext cx="11520000" cy="300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9705" y="1913255"/>
            <a:ext cx="1453515" cy="678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48948" y="2963484"/>
            <a:ext cx="276099" cy="315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05874" y="3670006"/>
            <a:ext cx="1104396" cy="3914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63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78065" y="5932170"/>
            <a:ext cx="694055" cy="5118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2007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16670" y="1602105"/>
            <a:ext cx="1506220" cy="458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7035" y="2204720"/>
            <a:ext cx="2465705" cy="6305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15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38220" y="4581525"/>
            <a:ext cx="1008380" cy="6159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80560" y="5358130"/>
            <a:ext cx="2691765" cy="6038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00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5210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7705" y="1769745"/>
            <a:ext cx="654685" cy="5892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51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500402" y="5375864"/>
            <a:ext cx="883405" cy="3815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44751" y="6101680"/>
            <a:ext cx="855508" cy="3722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79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17335" y="1788160"/>
            <a:ext cx="865505" cy="411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99740" y="2420620"/>
            <a:ext cx="3444875" cy="5054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54505" y="3931285"/>
            <a:ext cx="1096645" cy="3873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772697" y="5359650"/>
            <a:ext cx="4203008" cy="3937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24354" y="6073926"/>
            <a:ext cx="842433" cy="3571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08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02290" y="972185"/>
            <a:ext cx="713740" cy="587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27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523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04195" y="1124585"/>
            <a:ext cx="732790" cy="552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49915" y="2608580"/>
            <a:ext cx="680720" cy="5886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466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25150" y="1947545"/>
            <a:ext cx="579755" cy="520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7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88650" y="2405380"/>
            <a:ext cx="626110" cy="5543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62945" y="5236210"/>
            <a:ext cx="567055" cy="5918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08890"/>
            <a:ext cx="11520000" cy="518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1360" y="1814195"/>
            <a:ext cx="555625" cy="5270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39</cp:revision>
  <dcterms:created xsi:type="dcterms:W3CDTF">2015-09-16T06:44:00Z</dcterms:created>
  <dcterms:modified xsi:type="dcterms:W3CDTF">2022-07-01T14:49:19Z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9F52A04B19AB4F91AB281A9218417A67</vt:lpwstr>
  </property>
  <property fmtid="{D5CDD505-2E9C-101B-9397-08002B2CF9AE}" pid="3" name="KSOProductBuildVer">
    <vt:lpwstr>2052-11.1.0.11435</vt:lpwstr>
  </property>
</Properties>
</file>